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85" r:id="rId2"/>
    <p:sldId id="286" r:id="rId3"/>
    <p:sldId id="294" r:id="rId4"/>
    <p:sldId id="289" r:id="rId5"/>
    <p:sldId id="297" r:id="rId6"/>
    <p:sldId id="290" r:id="rId7"/>
    <p:sldId id="291" r:id="rId8"/>
    <p:sldId id="293" r:id="rId9"/>
    <p:sldId id="296" r:id="rId10"/>
    <p:sldId id="298" r:id="rId11"/>
    <p:sldId id="29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E3"/>
    <a:srgbClr val="00D4CD"/>
    <a:srgbClr val="FF4D4F"/>
    <a:srgbClr val="00C2BB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FAFBF-4790-46DA-B275-CBF389A8458C}" v="471" dt="2025-10-06T14:38:22.781"/>
    <p1510:client id="{595CE6AE-98FE-465F-9DDA-43D9F1812136}" v="7" dt="2025-10-05T16:43:2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0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Windows Live" clId="Web-{CB50C934-973D-D6E9-5022-3251A070E65B}"/>
    <pc:docChg chg="modSld">
      <pc:chgData name="Kefan Chen" userId="efc0740212d19fd3" providerId="Windows Live" clId="Web-{CB50C934-973D-D6E9-5022-3251A070E65B}" dt="2025-10-05T11:36:06.791" v="0" actId="20577"/>
      <pc:docMkLst>
        <pc:docMk/>
      </pc:docMkLst>
      <pc:sldChg chg="modSp">
        <pc:chgData name="Kefan Chen" userId="efc0740212d19fd3" providerId="Windows Live" clId="Web-{CB50C934-973D-D6E9-5022-3251A070E65B}" dt="2025-10-05T11:36:06.791" v="0" actId="20577"/>
        <pc:sldMkLst>
          <pc:docMk/>
          <pc:sldMk cId="4000231003" sldId="285"/>
        </pc:sldMkLst>
        <pc:spChg chg="mod">
          <ac:chgData name="Kefan Chen" userId="efc0740212d19fd3" providerId="Windows Live" clId="Web-{CB50C934-973D-D6E9-5022-3251A070E65B}" dt="2025-10-05T11:36:06.791" v="0" actId="20577"/>
          <ac:spMkLst>
            <pc:docMk/>
            <pc:sldMk cId="4000231003" sldId="285"/>
            <ac:spMk id="3" creationId="{DFFDBFCC-95C9-11F3-3E0E-E2F2D0273708}"/>
          </ac:spMkLst>
        </pc:spChg>
      </pc:sldChg>
    </pc:docChg>
  </pc:docChgLst>
  <pc:docChgLst>
    <pc:chgData name="Kefan Chen" userId="efc0740212d19fd3" providerId="Windows Live" clId="Web-{8C1BC99C-2AB3-B151-B63D-35E98B6D87C1}"/>
    <pc:docChg chg="addSld modSld">
      <pc:chgData name="Kefan Chen" userId="efc0740212d19fd3" providerId="Windows Live" clId="Web-{8C1BC99C-2AB3-B151-B63D-35E98B6D87C1}" dt="2025-10-02T14:46:51.704" v="275" actId="20577"/>
      <pc:docMkLst>
        <pc:docMk/>
      </pc:docMkLst>
      <pc:sldChg chg="addSp delSp modSp">
        <pc:chgData name="Kefan Chen" userId="efc0740212d19fd3" providerId="Windows Live" clId="Web-{8C1BC99C-2AB3-B151-B63D-35E98B6D87C1}" dt="2025-10-02T14:46:51.704" v="275" actId="20577"/>
        <pc:sldMkLst>
          <pc:docMk/>
          <pc:sldMk cId="3149422443" sldId="286"/>
        </pc:sldMkLst>
      </pc:sldChg>
      <pc:sldChg chg="modSp">
        <pc:chgData name="Kefan Chen" userId="efc0740212d19fd3" providerId="Windows Live" clId="Web-{8C1BC99C-2AB3-B151-B63D-35E98B6D87C1}" dt="2025-10-01T16:44:01.677" v="202" actId="20577"/>
        <pc:sldMkLst>
          <pc:docMk/>
          <pc:sldMk cId="1240677976" sldId="287"/>
        </pc:sldMkLst>
      </pc:sldChg>
      <pc:sldChg chg="modSp">
        <pc:chgData name="Kefan Chen" userId="efc0740212d19fd3" providerId="Windows Live" clId="Web-{8C1BC99C-2AB3-B151-B63D-35E98B6D87C1}" dt="2025-10-01T16:45:55.652" v="248" actId="20577"/>
        <pc:sldMkLst>
          <pc:docMk/>
          <pc:sldMk cId="729844282" sldId="288"/>
        </pc:sldMkLst>
      </pc:sldChg>
      <pc:sldChg chg="addSp delSp modSp add replId modTransition">
        <pc:chgData name="Kefan Chen" userId="efc0740212d19fd3" providerId="Windows Live" clId="Web-{8C1BC99C-2AB3-B151-B63D-35E98B6D87C1}" dt="2025-10-01T16:42:47.312" v="188"/>
        <pc:sldMkLst>
          <pc:docMk/>
          <pc:sldMk cId="4147888401" sldId="289"/>
        </pc:sldMkLst>
      </pc:sldChg>
    </pc:docChg>
  </pc:docChgLst>
  <pc:docChgLst>
    <pc:chgData name="Kefan Chen" userId="efc0740212d19fd3" providerId="Windows Live" clId="Web-{79956592-922D-7999-EB6F-FE0E62F01A06}"/>
    <pc:docChg chg="modSld">
      <pc:chgData name="Kefan Chen" userId="efc0740212d19fd3" providerId="Windows Live" clId="Web-{79956592-922D-7999-EB6F-FE0E62F01A06}" dt="2025-10-05T11:35:07.161" v="427" actId="20577"/>
      <pc:docMkLst>
        <pc:docMk/>
      </pc:docMkLst>
      <pc:sldChg chg="addSp delSp modSp">
        <pc:chgData name="Kefan Chen" userId="efc0740212d19fd3" providerId="Windows Live" clId="Web-{79956592-922D-7999-EB6F-FE0E62F01A06}" dt="2025-10-05T11:35:07.161" v="427" actId="20577"/>
        <pc:sldMkLst>
          <pc:docMk/>
          <pc:sldMk cId="4000231003" sldId="285"/>
        </pc:sldMkLst>
        <pc:spChg chg="mod">
          <ac:chgData name="Kefan Chen" userId="efc0740212d19fd3" providerId="Windows Live" clId="Web-{79956592-922D-7999-EB6F-FE0E62F01A06}" dt="2025-10-05T11:35:07.161" v="427" actId="20577"/>
          <ac:spMkLst>
            <pc:docMk/>
            <pc:sldMk cId="4000231003" sldId="285"/>
            <ac:spMk id="3" creationId="{DFFDBFCC-95C9-11F3-3E0E-E2F2D0273708}"/>
          </ac:spMkLst>
        </pc:spChg>
        <pc:spChg chg="add mod">
          <ac:chgData name="Kefan Chen" userId="efc0740212d19fd3" providerId="Windows Live" clId="Web-{79956592-922D-7999-EB6F-FE0E62F01A06}" dt="2025-10-05T11:26:18.591" v="340" actId="1076"/>
          <ac:spMkLst>
            <pc:docMk/>
            <pc:sldMk cId="4000231003" sldId="285"/>
            <ac:spMk id="8" creationId="{68A7B0C1-912D-E1D7-D382-50C31FA391CF}"/>
          </ac:spMkLst>
        </pc:spChg>
        <pc:spChg chg="add mod">
          <ac:chgData name="Kefan Chen" userId="efc0740212d19fd3" providerId="Windows Live" clId="Web-{79956592-922D-7999-EB6F-FE0E62F01A06}" dt="2025-10-05T09:55:32.451" v="231" actId="1076"/>
          <ac:spMkLst>
            <pc:docMk/>
            <pc:sldMk cId="4000231003" sldId="285"/>
            <ac:spMk id="12" creationId="{002AB3EB-9314-5CC8-D302-5D450BB3024A}"/>
          </ac:spMkLst>
        </pc:spChg>
        <pc:picChg chg="del mod">
          <ac:chgData name="Kefan Chen" userId="efc0740212d19fd3" providerId="Windows Live" clId="Web-{79956592-922D-7999-EB6F-FE0E62F01A06}" dt="2025-10-05T09:54:28.309" v="200"/>
          <ac:picMkLst>
            <pc:docMk/>
            <pc:sldMk cId="4000231003" sldId="285"/>
            <ac:picMk id="5" creationId="{5DD8B207-2CE3-ACD2-C8B7-10AEE4D16980}"/>
          </ac:picMkLst>
        </pc:picChg>
        <pc:picChg chg="add del mod">
          <ac:chgData name="Kefan Chen" userId="efc0740212d19fd3" providerId="Windows Live" clId="Web-{79956592-922D-7999-EB6F-FE0E62F01A06}" dt="2025-10-05T09:29:32.478" v="68"/>
          <ac:picMkLst>
            <pc:docMk/>
            <pc:sldMk cId="4000231003" sldId="285"/>
            <ac:picMk id="8" creationId="{5CBC4C86-C26D-58FB-92AA-D22DE6C7D36B}"/>
          </ac:picMkLst>
        </pc:picChg>
        <pc:picChg chg="add del mod">
          <ac:chgData name="Kefan Chen" userId="efc0740212d19fd3" providerId="Windows Live" clId="Web-{79956592-922D-7999-EB6F-FE0E62F01A06}" dt="2025-10-05T09:32:25.016" v="71"/>
          <ac:picMkLst>
            <pc:docMk/>
            <pc:sldMk cId="4000231003" sldId="285"/>
            <ac:picMk id="9" creationId="{F4147E7B-CC71-2920-7D7F-82FB2422AFF0}"/>
          </ac:picMkLst>
        </pc:picChg>
        <pc:picChg chg="add del mod">
          <ac:chgData name="Kefan Chen" userId="efc0740212d19fd3" providerId="Windows Live" clId="Web-{79956592-922D-7999-EB6F-FE0E62F01A06}" dt="2025-10-05T09:32:55.704" v="77"/>
          <ac:picMkLst>
            <pc:docMk/>
            <pc:sldMk cId="4000231003" sldId="285"/>
            <ac:picMk id="10" creationId="{80935F3A-24B2-7971-B66B-B587E2A58AE2}"/>
          </ac:picMkLst>
        </pc:picChg>
        <pc:picChg chg="add mod">
          <ac:chgData name="Kefan Chen" userId="efc0740212d19fd3" providerId="Windows Live" clId="Web-{79956592-922D-7999-EB6F-FE0E62F01A06}" dt="2025-10-05T09:55:32.435" v="230" actId="1076"/>
          <ac:picMkLst>
            <pc:docMk/>
            <pc:sldMk cId="4000231003" sldId="285"/>
            <ac:picMk id="11" creationId="{95E44CAF-C26F-AA46-B76F-02D22668F4E3}"/>
          </ac:picMkLst>
        </pc:picChg>
        <pc:picChg chg="add del mod">
          <ac:chgData name="Kefan Chen" userId="efc0740212d19fd3" providerId="Windows Live" clId="Web-{79956592-922D-7999-EB6F-FE0E62F01A06}" dt="2025-10-05T09:55:05.809" v="217"/>
          <ac:picMkLst>
            <pc:docMk/>
            <pc:sldMk cId="4000231003" sldId="285"/>
            <ac:picMk id="13" creationId="{C30863D5-034E-E23C-DADB-5562858FC667}"/>
          </ac:picMkLst>
        </pc:picChg>
        <pc:picChg chg="add mod ord modCrop">
          <ac:chgData name="Kefan Chen" userId="efc0740212d19fd3" providerId="Windows Live" clId="Web-{79956592-922D-7999-EB6F-FE0E62F01A06}" dt="2025-10-05T11:26:18.591" v="339" actId="1076"/>
          <ac:picMkLst>
            <pc:docMk/>
            <pc:sldMk cId="4000231003" sldId="285"/>
            <ac:picMk id="14" creationId="{E3BDB5D8-F42B-DE82-A7AA-2CF503356AD1}"/>
          </ac:picMkLst>
        </pc:picChg>
        <pc:cxnChg chg="add del mod">
          <ac:chgData name="Kefan Chen" userId="efc0740212d19fd3" providerId="Windows Live" clId="Web-{79956592-922D-7999-EB6F-FE0E62F01A06}" dt="2025-10-05T11:29:27.751" v="383" actId="1076"/>
          <ac:cxnSpMkLst>
            <pc:docMk/>
            <pc:sldMk cId="4000231003" sldId="285"/>
            <ac:cxnSpMk id="4" creationId="{112B169C-4F6D-807F-7213-C8FAF488CDD1}"/>
          </ac:cxnSpMkLst>
        </pc:cxnChg>
        <pc:cxnChg chg="add mod">
          <ac:chgData name="Kefan Chen" userId="efc0740212d19fd3" providerId="Windows Live" clId="Web-{79956592-922D-7999-EB6F-FE0E62F01A06}" dt="2025-10-05T11:29:27.751" v="387" actId="1076"/>
          <ac:cxnSpMkLst>
            <pc:docMk/>
            <pc:sldMk cId="4000231003" sldId="285"/>
            <ac:cxnSpMk id="5" creationId="{479A9ACE-3BC1-817B-093F-425AE391DB88}"/>
          </ac:cxnSpMkLst>
        </pc:cxnChg>
        <pc:cxnChg chg="add del mod">
          <ac:chgData name="Kefan Chen" userId="efc0740212d19fd3" providerId="Windows Live" clId="Web-{79956592-922D-7999-EB6F-FE0E62F01A06}" dt="2025-10-05T11:29:27.751" v="384" actId="1076"/>
          <ac:cxnSpMkLst>
            <pc:docMk/>
            <pc:sldMk cId="4000231003" sldId="285"/>
            <ac:cxnSpMk id="6" creationId="{61D3FF9E-B93F-B6BD-4C02-0D14CF24FF0F}"/>
          </ac:cxnSpMkLst>
        </pc:cxnChg>
        <pc:cxnChg chg="add del mod">
          <ac:chgData name="Kefan Chen" userId="efc0740212d19fd3" providerId="Windows Live" clId="Web-{79956592-922D-7999-EB6F-FE0E62F01A06}" dt="2025-10-05T11:29:27.751" v="382" actId="1076"/>
          <ac:cxnSpMkLst>
            <pc:docMk/>
            <pc:sldMk cId="4000231003" sldId="285"/>
            <ac:cxnSpMk id="7" creationId="{5C2FA759-688E-B2A5-620E-763ADA471809}"/>
          </ac:cxnSpMkLst>
        </pc:cxnChg>
        <pc:cxnChg chg="add mod">
          <ac:chgData name="Kefan Chen" userId="efc0740212d19fd3" providerId="Windows Live" clId="Web-{79956592-922D-7999-EB6F-FE0E62F01A06}" dt="2025-10-05T11:29:27.751" v="385" actId="1076"/>
          <ac:cxnSpMkLst>
            <pc:docMk/>
            <pc:sldMk cId="4000231003" sldId="285"/>
            <ac:cxnSpMk id="15" creationId="{A3E59054-D2D0-EF07-60E9-2818FC25E771}"/>
          </ac:cxnSpMkLst>
        </pc:cxnChg>
        <pc:cxnChg chg="add mod">
          <ac:chgData name="Kefan Chen" userId="efc0740212d19fd3" providerId="Windows Live" clId="Web-{79956592-922D-7999-EB6F-FE0E62F01A06}" dt="2025-10-05T11:29:27.751" v="386" actId="1076"/>
          <ac:cxnSpMkLst>
            <pc:docMk/>
            <pc:sldMk cId="4000231003" sldId="285"/>
            <ac:cxnSpMk id="16" creationId="{3D7A77E4-FD64-A423-9493-168C48F22EA0}"/>
          </ac:cxnSpMkLst>
        </pc:cxnChg>
        <pc:cxnChg chg="add del mod">
          <ac:chgData name="Kefan Chen" userId="efc0740212d19fd3" providerId="Windows Live" clId="Web-{79956592-922D-7999-EB6F-FE0E62F01A06}" dt="2025-10-05T10:02:12.449" v="275"/>
          <ac:cxnSpMkLst>
            <pc:docMk/>
            <pc:sldMk cId="4000231003" sldId="285"/>
            <ac:cxnSpMk id="17" creationId="{54CE3FA0-5F8C-31E4-11F3-5A4F0790196C}"/>
          </ac:cxnSpMkLst>
        </pc:cxnChg>
      </pc:sldChg>
    </pc:docChg>
  </pc:docChgLst>
  <pc:docChgLst>
    <pc:chgData name="Kefan Chen" userId="efc0740212d19fd3" providerId="Windows Live" clId="Web-{4B542A13-6E3B-C58D-8064-EE53232A0EBB}"/>
    <pc:docChg chg="modSld">
      <pc:chgData name="Kefan Chen" userId="efc0740212d19fd3" providerId="Windows Live" clId="Web-{4B542A13-6E3B-C58D-8064-EE53232A0EBB}" dt="2025-10-05T09:17:00.378" v="6" actId="1076"/>
      <pc:docMkLst>
        <pc:docMk/>
      </pc:docMkLst>
      <pc:sldChg chg="addSp delSp modSp">
        <pc:chgData name="Kefan Chen" userId="efc0740212d19fd3" providerId="Windows Live" clId="Web-{4B542A13-6E3B-C58D-8064-EE53232A0EBB}" dt="2025-10-05T09:17:00.378" v="6" actId="1076"/>
        <pc:sldMkLst>
          <pc:docMk/>
          <pc:sldMk cId="4000231003" sldId="285"/>
        </pc:sldMkLst>
        <pc:picChg chg="add del mod">
          <ac:chgData name="Kefan Chen" userId="efc0740212d19fd3" providerId="Windows Live" clId="Web-{4B542A13-6E3B-C58D-8064-EE53232A0EBB}" dt="2025-10-05T09:16:46.847" v="3"/>
          <ac:picMkLst>
            <pc:docMk/>
            <pc:sldMk cId="4000231003" sldId="285"/>
            <ac:picMk id="4" creationId="{FE9A941E-E46B-F26F-0B9F-B062AFF0D872}"/>
          </ac:picMkLst>
        </pc:picChg>
        <pc:picChg chg="add mod">
          <ac:chgData name="Kefan Chen" userId="efc0740212d19fd3" providerId="Windows Live" clId="Web-{4B542A13-6E3B-C58D-8064-EE53232A0EBB}" dt="2025-10-05T09:17:00.378" v="6" actId="1076"/>
          <ac:picMkLst>
            <pc:docMk/>
            <pc:sldMk cId="4000231003" sldId="285"/>
            <ac:picMk id="5" creationId="{5DD8B207-2CE3-ACD2-C8B7-10AEE4D16980}"/>
          </ac:picMkLst>
        </pc:picChg>
      </pc:sldChg>
    </pc:docChg>
  </pc:docChgLst>
  <pc:docChgLst>
    <pc:chgData name="Kefan Chen" userId="efc0740212d19fd3" providerId="LiveId" clId="{47E42183-BAF3-44A6-8A99-93D25AADA46F}"/>
    <pc:docChg chg="undo custSel addSld modSld sldOrd">
      <pc:chgData name="Kefan Chen" userId="efc0740212d19fd3" providerId="LiveId" clId="{47E42183-BAF3-44A6-8A99-93D25AADA46F}" dt="2025-10-05T16:44:46.632" v="71" actId="1076"/>
      <pc:docMkLst>
        <pc:docMk/>
      </pc:docMkLst>
      <pc:sldChg chg="addSp modSp mod">
        <pc:chgData name="Kefan Chen" userId="efc0740212d19fd3" providerId="LiveId" clId="{47E42183-BAF3-44A6-8A99-93D25AADA46F}" dt="2025-10-05T16:41:32.881" v="27" actId="14100"/>
        <pc:sldMkLst>
          <pc:docMk/>
          <pc:sldMk cId="2998564678" sldId="290"/>
        </pc:sldMkLst>
        <pc:spChg chg="add mod">
          <ac:chgData name="Kefan Chen" userId="efc0740212d19fd3" providerId="LiveId" clId="{47E42183-BAF3-44A6-8A99-93D25AADA46F}" dt="2025-10-05T16:41:32.881" v="27" actId="14100"/>
          <ac:spMkLst>
            <pc:docMk/>
            <pc:sldMk cId="2998564678" sldId="290"/>
            <ac:spMk id="3" creationId="{297E76DA-2F80-3497-F574-A37A06FCF37F}"/>
          </ac:spMkLst>
        </pc:spChg>
      </pc:sldChg>
      <pc:sldChg chg="addSp delSp modSp mod">
        <pc:chgData name="Kefan Chen" userId="efc0740212d19fd3" providerId="LiveId" clId="{47E42183-BAF3-44A6-8A99-93D25AADA46F}" dt="2025-10-05T16:43:12.368" v="33" actId="1076"/>
        <pc:sldMkLst>
          <pc:docMk/>
          <pc:sldMk cId="3887572608" sldId="291"/>
        </pc:sldMkLst>
        <pc:spChg chg="mod">
          <ac:chgData name="Kefan Chen" userId="efc0740212d19fd3" providerId="LiveId" clId="{47E42183-BAF3-44A6-8A99-93D25AADA46F}" dt="2025-10-05T16:40:29.232" v="22" actId="14100"/>
          <ac:spMkLst>
            <pc:docMk/>
            <pc:sldMk cId="3887572608" sldId="291"/>
            <ac:spMk id="3" creationId="{ED8434EC-D6B8-DA45-3F15-AF65FC165A4D}"/>
          </ac:spMkLst>
        </pc:spChg>
        <pc:spChg chg="del">
          <ac:chgData name="Kefan Chen" userId="efc0740212d19fd3" providerId="LiveId" clId="{47E42183-BAF3-44A6-8A99-93D25AADA46F}" dt="2025-10-05T16:36:45.029" v="3" actId="478"/>
          <ac:spMkLst>
            <pc:docMk/>
            <pc:sldMk cId="3887572608" sldId="291"/>
            <ac:spMk id="4" creationId="{E1FBB887-26EB-BD4D-2D6E-B742D0D5C950}"/>
          </ac:spMkLst>
        </pc:spChg>
        <pc:spChg chg="mod">
          <ac:chgData name="Kefan Chen" userId="efc0740212d19fd3" providerId="LiveId" clId="{47E42183-BAF3-44A6-8A99-93D25AADA46F}" dt="2025-10-05T16:40:31.800" v="23" actId="14100"/>
          <ac:spMkLst>
            <pc:docMk/>
            <pc:sldMk cId="3887572608" sldId="291"/>
            <ac:spMk id="6" creationId="{3C2B89C4-C0F1-B46E-DDC3-78634C0225BE}"/>
          </ac:spMkLst>
        </pc:spChg>
        <pc:spChg chg="mod">
          <ac:chgData name="Kefan Chen" userId="efc0740212d19fd3" providerId="LiveId" clId="{47E42183-BAF3-44A6-8A99-93D25AADA46F}" dt="2025-10-05T16:43:12.368" v="33" actId="1076"/>
          <ac:spMkLst>
            <pc:docMk/>
            <pc:sldMk cId="3887572608" sldId="291"/>
            <ac:spMk id="8" creationId="{1CB4313A-474B-EFC7-E118-9DA08B036381}"/>
          </ac:spMkLst>
        </pc:spChg>
        <pc:spChg chg="add del mod">
          <ac:chgData name="Kefan Chen" userId="efc0740212d19fd3" providerId="LiveId" clId="{47E42183-BAF3-44A6-8A99-93D25AADA46F}" dt="2025-10-05T16:36:47.914" v="4" actId="478"/>
          <ac:spMkLst>
            <pc:docMk/>
            <pc:sldMk cId="3887572608" sldId="291"/>
            <ac:spMk id="9" creationId="{8D5B784A-9EE5-0D5E-A704-5AAD017F0CC3}"/>
          </ac:spMkLst>
        </pc:spChg>
        <pc:spChg chg="add del">
          <ac:chgData name="Kefan Chen" userId="efc0740212d19fd3" providerId="LiveId" clId="{47E42183-BAF3-44A6-8A99-93D25AADA46F}" dt="2025-10-05T16:40:00.437" v="18" actId="478"/>
          <ac:spMkLst>
            <pc:docMk/>
            <pc:sldMk cId="3887572608" sldId="291"/>
            <ac:spMk id="10" creationId="{0BDD64AF-5AFD-0EF4-C699-C60B1EA82647}"/>
          </ac:spMkLst>
        </pc:spChg>
        <pc:spChg chg="add del mod">
          <ac:chgData name="Kefan Chen" userId="efc0740212d19fd3" providerId="LiveId" clId="{47E42183-BAF3-44A6-8A99-93D25AADA46F}" dt="2025-10-05T16:40:17.095" v="21" actId="478"/>
          <ac:spMkLst>
            <pc:docMk/>
            <pc:sldMk cId="3887572608" sldId="291"/>
            <ac:spMk id="11" creationId="{67716F38-EA67-3963-2776-04D8CFF0BCF7}"/>
          </ac:spMkLst>
        </pc:spChg>
        <pc:picChg chg="add del">
          <ac:chgData name="Kefan Chen" userId="efc0740212d19fd3" providerId="LiveId" clId="{47E42183-BAF3-44A6-8A99-93D25AADA46F}" dt="2025-10-05T16:36:42.973" v="2" actId="478"/>
          <ac:picMkLst>
            <pc:docMk/>
            <pc:sldMk cId="3887572608" sldId="291"/>
            <ac:picMk id="5" creationId="{CF374709-19E9-AD7F-53AE-25634B9740A8}"/>
          </ac:picMkLst>
        </pc:picChg>
      </pc:sldChg>
      <pc:sldChg chg="addSp delSp modSp add mod">
        <pc:chgData name="Kefan Chen" userId="efc0740212d19fd3" providerId="LiveId" clId="{47E42183-BAF3-44A6-8A99-93D25AADA46F}" dt="2025-10-05T16:40:57.128" v="26" actId="14100"/>
        <pc:sldMkLst>
          <pc:docMk/>
          <pc:sldMk cId="3223117846" sldId="293"/>
        </pc:sldMkLst>
        <pc:spChg chg="del">
          <ac:chgData name="Kefan Chen" userId="efc0740212d19fd3" providerId="LiveId" clId="{47E42183-BAF3-44A6-8A99-93D25AADA46F}" dt="2025-10-05T16:36:53.091" v="6" actId="478"/>
          <ac:spMkLst>
            <pc:docMk/>
            <pc:sldMk cId="3223117846" sldId="293"/>
            <ac:spMk id="3" creationId="{56C4B1F4-3793-2300-4B36-738A1FAE43CC}"/>
          </ac:spMkLst>
        </pc:spChg>
        <pc:spChg chg="del">
          <ac:chgData name="Kefan Chen" userId="efc0740212d19fd3" providerId="LiveId" clId="{47E42183-BAF3-44A6-8A99-93D25AADA46F}" dt="2025-10-05T16:36:51.575" v="5" actId="478"/>
          <ac:spMkLst>
            <pc:docMk/>
            <pc:sldMk cId="3223117846" sldId="293"/>
            <ac:spMk id="6" creationId="{27B9CC01-A713-40F5-DA94-FCBEEBF55B8B}"/>
          </ac:spMkLst>
        </pc:spChg>
        <pc:spChg chg="add mod">
          <ac:chgData name="Kefan Chen" userId="efc0740212d19fd3" providerId="LiveId" clId="{47E42183-BAF3-44A6-8A99-93D25AADA46F}" dt="2025-10-05T16:40:57.128" v="26" actId="14100"/>
          <ac:spMkLst>
            <pc:docMk/>
            <pc:sldMk cId="3223117846" sldId="293"/>
            <ac:spMk id="7" creationId="{DDEECB4C-69C6-54B4-F83B-5BDD49AAB14B}"/>
          </ac:spMkLst>
        </pc:spChg>
        <pc:spChg chg="del">
          <ac:chgData name="Kefan Chen" userId="efc0740212d19fd3" providerId="LiveId" clId="{47E42183-BAF3-44A6-8A99-93D25AADA46F}" dt="2025-10-05T16:36:54.766" v="7" actId="478"/>
          <ac:spMkLst>
            <pc:docMk/>
            <pc:sldMk cId="3223117846" sldId="293"/>
            <ac:spMk id="8" creationId="{C4E682AD-C54A-5359-A498-8B832001F3F1}"/>
          </ac:spMkLst>
        </pc:spChg>
      </pc:sldChg>
      <pc:sldChg chg="addSp modSp add mod">
        <pc:chgData name="Kefan Chen" userId="efc0740212d19fd3" providerId="LiveId" clId="{47E42183-BAF3-44A6-8A99-93D25AADA46F}" dt="2025-10-05T16:38:18.577" v="12" actId="14100"/>
        <pc:sldMkLst>
          <pc:docMk/>
          <pc:sldMk cId="3221733223" sldId="294"/>
        </pc:sldMkLst>
        <pc:spChg chg="add mod">
          <ac:chgData name="Kefan Chen" userId="efc0740212d19fd3" providerId="LiveId" clId="{47E42183-BAF3-44A6-8A99-93D25AADA46F}" dt="2025-10-05T16:38:18.577" v="12" actId="14100"/>
          <ac:spMkLst>
            <pc:docMk/>
            <pc:sldMk cId="3221733223" sldId="294"/>
            <ac:spMk id="3" creationId="{D2689BBC-8900-2E48-2BA3-1950B9ABCD82}"/>
          </ac:spMkLst>
        </pc:spChg>
      </pc:sldChg>
      <pc:sldChg chg="addSp modSp add mod ord">
        <pc:chgData name="Kefan Chen" userId="efc0740212d19fd3" providerId="LiveId" clId="{47E42183-BAF3-44A6-8A99-93D25AADA46F}" dt="2025-10-05T16:44:46.632" v="71" actId="1076"/>
        <pc:sldMkLst>
          <pc:docMk/>
          <pc:sldMk cId="1164129650" sldId="295"/>
        </pc:sldMkLst>
        <pc:spChg chg="mod">
          <ac:chgData name="Kefan Chen" userId="efc0740212d19fd3" providerId="LiveId" clId="{47E42183-BAF3-44A6-8A99-93D25AADA46F}" dt="2025-10-05T16:42:10.720" v="32" actId="14100"/>
          <ac:spMkLst>
            <pc:docMk/>
            <pc:sldMk cId="1164129650" sldId="295"/>
            <ac:spMk id="3" creationId="{B499B354-BABC-F671-FB1D-5D4C592F670E}"/>
          </ac:spMkLst>
        </pc:spChg>
        <pc:spChg chg="add mod">
          <ac:chgData name="Kefan Chen" userId="efc0740212d19fd3" providerId="LiveId" clId="{47E42183-BAF3-44A6-8A99-93D25AADA46F}" dt="2025-10-05T16:44:46.632" v="71" actId="1076"/>
          <ac:spMkLst>
            <pc:docMk/>
            <pc:sldMk cId="1164129650" sldId="295"/>
            <ac:spMk id="4" creationId="{A16BA5FC-068C-3356-2E35-B95413E0116E}"/>
          </ac:spMkLst>
        </pc:spChg>
      </pc:sldChg>
    </pc:docChg>
  </pc:docChgLst>
  <pc:docChgLst>
    <pc:chgData name="Kefan Chen" userId="efc0740212d19fd3" providerId="Windows Live" clId="Web-{67C8C5E7-C4AA-F387-AD28-3159196A91ED}"/>
    <pc:docChg chg="modSld">
      <pc:chgData name="Kefan Chen" userId="efc0740212d19fd3" providerId="Windows Live" clId="Web-{67C8C5E7-C4AA-F387-AD28-3159196A91ED}" dt="2025-10-05T09:18:32.333" v="38"/>
      <pc:docMkLst>
        <pc:docMk/>
      </pc:docMkLst>
      <pc:sldChg chg="addSp delSp modSp">
        <pc:chgData name="Kefan Chen" userId="efc0740212d19fd3" providerId="Windows Live" clId="Web-{67C8C5E7-C4AA-F387-AD28-3159196A91ED}" dt="2025-10-05T09:18:32.333" v="38"/>
        <pc:sldMkLst>
          <pc:docMk/>
          <pc:sldMk cId="4000231003" sldId="285"/>
        </pc:sldMkLst>
        <pc:spChg chg="mod">
          <ac:chgData name="Kefan Chen" userId="efc0740212d19fd3" providerId="Windows Live" clId="Web-{67C8C5E7-C4AA-F387-AD28-3159196A91ED}" dt="2025-10-05T09:15:19.959" v="27" actId="20577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67C8C5E7-C4AA-F387-AD28-3159196A91ED}" dt="2025-10-05T09:13:54.561" v="26" actId="1076"/>
          <ac:spMkLst>
            <pc:docMk/>
            <pc:sldMk cId="4000231003" sldId="285"/>
            <ac:spMk id="3" creationId="{DFFDBFCC-95C9-11F3-3E0E-E2F2D0273708}"/>
          </ac:spMkLst>
        </pc:spChg>
        <pc:spChg chg="add del mod">
          <ac:chgData name="Kefan Chen" userId="efc0740212d19fd3" providerId="Windows Live" clId="Web-{67C8C5E7-C4AA-F387-AD28-3159196A91ED}" dt="2025-10-05T09:18:09.207" v="36"/>
          <ac:spMkLst>
            <pc:docMk/>
            <pc:sldMk cId="4000231003" sldId="285"/>
            <ac:spMk id="6" creationId="{E8DE5971-7F5A-384B-DCC8-C517535B30FE}"/>
          </ac:spMkLst>
        </pc:spChg>
        <pc:picChg chg="mod modCrop">
          <ac:chgData name="Kefan Chen" userId="efc0740212d19fd3" providerId="Windows Live" clId="Web-{67C8C5E7-C4AA-F387-AD28-3159196A91ED}" dt="2025-10-05T09:17:29.251" v="32" actId="1076"/>
          <ac:picMkLst>
            <pc:docMk/>
            <pc:sldMk cId="4000231003" sldId="285"/>
            <ac:picMk id="5" creationId="{5DD8B207-2CE3-ACD2-C8B7-10AEE4D16980}"/>
          </ac:picMkLst>
        </pc:picChg>
        <pc:cxnChg chg="add mod">
          <ac:chgData name="Kefan Chen" userId="efc0740212d19fd3" providerId="Windows Live" clId="Web-{67C8C5E7-C4AA-F387-AD28-3159196A91ED}" dt="2025-10-05T09:18:32.333" v="38"/>
          <ac:cxnSpMkLst>
            <pc:docMk/>
            <pc:sldMk cId="4000231003" sldId="285"/>
            <ac:cxnSpMk id="7" creationId="{5C2FA759-688E-B2A5-620E-763ADA471809}"/>
          </ac:cxnSpMkLst>
        </pc:cxnChg>
      </pc:sldChg>
    </pc:docChg>
  </pc:docChgLst>
  <pc:docChgLst>
    <pc:chgData name="Kefan Chen" userId="efc0740212d19fd3" providerId="LiveId" clId="{13DF4214-2761-154B-B29A-A4A17E1E7347}"/>
    <pc:docChg chg="custSel modSld">
      <pc:chgData name="Kefan Chen" userId="efc0740212d19fd3" providerId="LiveId" clId="{13DF4214-2761-154B-B29A-A4A17E1E7347}" dt="2025-10-01T12:07:32.891" v="10" actId="20577"/>
      <pc:docMkLst>
        <pc:docMk/>
      </pc:docMkLst>
      <pc:sldChg chg="modSp mod">
        <pc:chgData name="Kefan Chen" userId="efc0740212d19fd3" providerId="LiveId" clId="{13DF4214-2761-154B-B29A-A4A17E1E7347}" dt="2025-10-01T12:07:32.891" v="10" actId="20577"/>
        <pc:sldMkLst>
          <pc:docMk/>
          <pc:sldMk cId="4000231003" sldId="285"/>
        </pc:sldMkLst>
        <pc:spChg chg="mod">
          <ac:chgData name="Kefan Chen" userId="efc0740212d19fd3" providerId="LiveId" clId="{13DF4214-2761-154B-B29A-A4A17E1E7347}" dt="2025-10-01T12:07:32.891" v="10" actId="20577"/>
          <ac:spMkLst>
            <pc:docMk/>
            <pc:sldMk cId="4000231003" sldId="285"/>
            <ac:spMk id="3" creationId="{DFFDBFCC-95C9-11F3-3E0E-E2F2D0273708}"/>
          </ac:spMkLst>
        </pc:spChg>
      </pc:sldChg>
    </pc:docChg>
  </pc:docChgLst>
  <pc:docChgLst>
    <pc:chgData name="Kefan Chen" userId="efc0740212d19fd3" providerId="Windows Live" clId="Web-{EEAF9DB3-72FD-F873-52C3-D7274E6EE1D4}"/>
    <pc:docChg chg="modSld">
      <pc:chgData name="Kefan Chen" userId="efc0740212d19fd3" providerId="Windows Live" clId="Web-{EEAF9DB3-72FD-F873-52C3-D7274E6EE1D4}" dt="2025-10-05T09:05:58.551" v="24" actId="20577"/>
      <pc:docMkLst>
        <pc:docMk/>
      </pc:docMkLst>
      <pc:sldChg chg="modSp">
        <pc:chgData name="Kefan Chen" userId="efc0740212d19fd3" providerId="Windows Live" clId="Web-{EEAF9DB3-72FD-F873-52C3-D7274E6EE1D4}" dt="2025-10-05T09:05:58.551" v="24" actId="20577"/>
        <pc:sldMkLst>
          <pc:docMk/>
          <pc:sldMk cId="4000231003" sldId="285"/>
        </pc:sldMkLst>
        <pc:spChg chg="mod">
          <ac:chgData name="Kefan Chen" userId="efc0740212d19fd3" providerId="Windows Live" clId="Web-{EEAF9DB3-72FD-F873-52C3-D7274E6EE1D4}" dt="2025-10-05T08:58:59.974" v="6" actId="1076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EEAF9DB3-72FD-F873-52C3-D7274E6EE1D4}" dt="2025-10-05T09:05:58.551" v="24" actId="20577"/>
          <ac:spMkLst>
            <pc:docMk/>
            <pc:sldMk cId="4000231003" sldId="285"/>
            <ac:spMk id="3" creationId="{DFFDBFCC-95C9-11F3-3E0E-E2F2D0273708}"/>
          </ac:spMkLst>
        </pc:spChg>
      </pc:sldChg>
      <pc:sldChg chg="modSp">
        <pc:chgData name="Kefan Chen" userId="efc0740212d19fd3" providerId="Windows Live" clId="Web-{EEAF9DB3-72FD-F873-52C3-D7274E6EE1D4}" dt="2025-10-05T08:59:17.318" v="8" actId="1076"/>
        <pc:sldMkLst>
          <pc:docMk/>
          <pc:sldMk cId="3149422443" sldId="286"/>
        </pc:sldMkLst>
        <pc:spChg chg="mod">
          <ac:chgData name="Kefan Chen" userId="efc0740212d19fd3" providerId="Windows Live" clId="Web-{EEAF9DB3-72FD-F873-52C3-D7274E6EE1D4}" dt="2025-10-05T08:59:17.318" v="8" actId="1076"/>
          <ac:spMkLst>
            <pc:docMk/>
            <pc:sldMk cId="3149422443" sldId="286"/>
            <ac:spMk id="2" creationId="{ECBC9591-D727-75BB-B358-6F9F8F07EB06}"/>
          </ac:spMkLst>
        </pc:spChg>
      </pc:sldChg>
      <pc:sldChg chg="modSp">
        <pc:chgData name="Kefan Chen" userId="efc0740212d19fd3" providerId="Windows Live" clId="Web-{EEAF9DB3-72FD-F873-52C3-D7274E6EE1D4}" dt="2025-10-05T08:59:35.678" v="14" actId="1076"/>
        <pc:sldMkLst>
          <pc:docMk/>
          <pc:sldMk cId="1240677976" sldId="287"/>
        </pc:sldMkLst>
        <pc:spChg chg="mod">
          <ac:chgData name="Kefan Chen" userId="efc0740212d19fd3" providerId="Windows Live" clId="Web-{EEAF9DB3-72FD-F873-52C3-D7274E6EE1D4}" dt="2025-10-05T08:59:35.678" v="14" actId="1076"/>
          <ac:spMkLst>
            <pc:docMk/>
            <pc:sldMk cId="1240677976" sldId="287"/>
            <ac:spMk id="2" creationId="{42902EC7-2F4A-C56D-D9BC-07A89B1681B4}"/>
          </ac:spMkLst>
        </pc:spChg>
      </pc:sldChg>
      <pc:sldChg chg="modSp">
        <pc:chgData name="Kefan Chen" userId="efc0740212d19fd3" providerId="Windows Live" clId="Web-{EEAF9DB3-72FD-F873-52C3-D7274E6EE1D4}" dt="2025-10-05T08:59:41.943" v="17" actId="1076"/>
        <pc:sldMkLst>
          <pc:docMk/>
          <pc:sldMk cId="729844282" sldId="288"/>
        </pc:sldMkLst>
        <pc:spChg chg="mod">
          <ac:chgData name="Kefan Chen" userId="efc0740212d19fd3" providerId="Windows Live" clId="Web-{EEAF9DB3-72FD-F873-52C3-D7274E6EE1D4}" dt="2025-10-05T08:59:41.943" v="17" actId="1076"/>
          <ac:spMkLst>
            <pc:docMk/>
            <pc:sldMk cId="729844282" sldId="288"/>
            <ac:spMk id="2" creationId="{07CA4421-812B-A75C-DDA8-C35FE103F8A8}"/>
          </ac:spMkLst>
        </pc:spChg>
      </pc:sldChg>
      <pc:sldChg chg="modSp">
        <pc:chgData name="Kefan Chen" userId="efc0740212d19fd3" providerId="Windows Live" clId="Web-{EEAF9DB3-72FD-F873-52C3-D7274E6EE1D4}" dt="2025-10-05T08:59:28.193" v="11" actId="1076"/>
        <pc:sldMkLst>
          <pc:docMk/>
          <pc:sldMk cId="4147888401" sldId="289"/>
        </pc:sldMkLst>
        <pc:spChg chg="mod">
          <ac:chgData name="Kefan Chen" userId="efc0740212d19fd3" providerId="Windows Live" clId="Web-{EEAF9DB3-72FD-F873-52C3-D7274E6EE1D4}" dt="2025-10-05T08:59:28.193" v="11" actId="1076"/>
          <ac:spMkLst>
            <pc:docMk/>
            <pc:sldMk cId="4147888401" sldId="289"/>
            <ac:spMk id="2" creationId="{E7CC720C-657F-E81B-B923-B80967EEDC9E}"/>
          </ac:spMkLst>
        </pc:spChg>
      </pc:sldChg>
    </pc:docChg>
  </pc:docChgLst>
  <pc:docChgLst>
    <pc:chgData name="Kefan Chen" userId="efc0740212d19fd3" providerId="Windows Live" clId="Web-{663C823D-591A-A7E0-A7E6-7FE7C1D58D47}"/>
    <pc:docChg chg="addSld delSld modSld">
      <pc:chgData name="Kefan Chen" userId="efc0740212d19fd3" providerId="Windows Live" clId="Web-{663C823D-591A-A7E0-A7E6-7FE7C1D58D47}" dt="2025-10-01T16:30:20.551" v="274" actId="20577"/>
      <pc:docMkLst>
        <pc:docMk/>
      </pc:docMkLst>
      <pc:sldChg chg="addSp delSp modSp">
        <pc:chgData name="Kefan Chen" userId="efc0740212d19fd3" providerId="Windows Live" clId="Web-{663C823D-591A-A7E0-A7E6-7FE7C1D58D47}" dt="2025-10-01T16:22:55.029" v="191" actId="20577"/>
        <pc:sldMkLst>
          <pc:docMk/>
          <pc:sldMk cId="4000231003" sldId="285"/>
        </pc:sldMkLst>
        <pc:spChg chg="mod">
          <ac:chgData name="Kefan Chen" userId="efc0740212d19fd3" providerId="Windows Live" clId="Web-{663C823D-591A-A7E0-A7E6-7FE7C1D58D47}" dt="2025-10-01T15:27:12.490" v="20" actId="14100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Windows Live" clId="Web-{663C823D-591A-A7E0-A7E6-7FE7C1D58D47}" dt="2025-10-01T16:22:55.029" v="191" actId="20577"/>
          <ac:spMkLst>
            <pc:docMk/>
            <pc:sldMk cId="4000231003" sldId="285"/>
            <ac:spMk id="3" creationId="{DFFDBFCC-95C9-11F3-3E0E-E2F2D0273708}"/>
          </ac:spMkLst>
        </pc:spChg>
      </pc:sldChg>
      <pc:sldChg chg="addSp modSp add replId">
        <pc:chgData name="Kefan Chen" userId="efc0740212d19fd3" providerId="Windows Live" clId="Web-{663C823D-591A-A7E0-A7E6-7FE7C1D58D47}" dt="2025-10-01T16:30:20.551" v="274" actId="20577"/>
        <pc:sldMkLst>
          <pc:docMk/>
          <pc:sldMk cId="3149422443" sldId="286"/>
        </pc:sldMkLst>
      </pc:sldChg>
      <pc:sldChg chg="modSp add replId">
        <pc:chgData name="Kefan Chen" userId="efc0740212d19fd3" providerId="Windows Live" clId="Web-{663C823D-591A-A7E0-A7E6-7FE7C1D58D47}" dt="2025-10-01T15:28:39.679" v="46" actId="20577"/>
        <pc:sldMkLst>
          <pc:docMk/>
          <pc:sldMk cId="1240677976" sldId="287"/>
        </pc:sldMkLst>
      </pc:sldChg>
      <pc:sldChg chg="modSp add replId">
        <pc:chgData name="Kefan Chen" userId="efc0740212d19fd3" providerId="Windows Live" clId="Web-{663C823D-591A-A7E0-A7E6-7FE7C1D58D47}" dt="2025-10-01T15:29:00.727" v="49" actId="20577"/>
        <pc:sldMkLst>
          <pc:docMk/>
          <pc:sldMk cId="729844282" sldId="288"/>
        </pc:sldMkLst>
      </pc:sldChg>
    </pc:docChg>
  </pc:docChgLst>
  <pc:docChgLst>
    <pc:chgData name="Kefan Chen" userId="efc0740212d19fd3" providerId="LiveId" clId="{8D13FB51-002E-4D64-9935-0D3776F1FE82}"/>
    <pc:docChg chg="undo custSel addSld delSld modSld sldOrd">
      <pc:chgData name="Kefan Chen" userId="efc0740212d19fd3" providerId="LiveId" clId="{8D13FB51-002E-4D64-9935-0D3776F1FE82}" dt="2025-10-06T14:38:22.781" v="2341"/>
      <pc:docMkLst>
        <pc:docMk/>
      </pc:docMkLst>
      <pc:sldChg chg="addSp delSp modSp mod modTransition">
        <pc:chgData name="Kefan Chen" userId="efc0740212d19fd3" providerId="LiveId" clId="{8D13FB51-002E-4D64-9935-0D3776F1FE82}" dt="2025-10-06T14:38:22.781" v="2341"/>
        <pc:sldMkLst>
          <pc:docMk/>
          <pc:sldMk cId="4000231003" sldId="285"/>
        </pc:sldMkLst>
        <pc:spChg chg="mod">
          <ac:chgData name="Kefan Chen" userId="efc0740212d19fd3" providerId="LiveId" clId="{8D13FB51-002E-4D64-9935-0D3776F1FE82}" dt="2025-10-05T12:24:42.785" v="357" actId="1076"/>
          <ac:spMkLst>
            <pc:docMk/>
            <pc:sldMk cId="4000231003" sldId="285"/>
            <ac:spMk id="2" creationId="{4D08C053-6D99-4779-2E92-7EAFFCA7795D}"/>
          </ac:spMkLst>
        </pc:spChg>
        <pc:spChg chg="mod">
          <ac:chgData name="Kefan Chen" userId="efc0740212d19fd3" providerId="LiveId" clId="{8D13FB51-002E-4D64-9935-0D3776F1FE82}" dt="2025-10-06T14:38:22.781" v="2341"/>
          <ac:spMkLst>
            <pc:docMk/>
            <pc:sldMk cId="4000231003" sldId="285"/>
            <ac:spMk id="3" creationId="{DFFDBFCC-95C9-11F3-3E0E-E2F2D0273708}"/>
          </ac:spMkLst>
        </pc:spChg>
        <pc:spChg chg="mod">
          <ac:chgData name="Kefan Chen" userId="efc0740212d19fd3" providerId="LiveId" clId="{8D13FB51-002E-4D64-9935-0D3776F1FE82}" dt="2025-10-06T11:02:52.401" v="2005"/>
          <ac:spMkLst>
            <pc:docMk/>
            <pc:sldMk cId="4000231003" sldId="285"/>
            <ac:spMk id="12" creationId="{002AB3EB-9314-5CC8-D302-5D450BB3024A}"/>
          </ac:spMkLst>
        </pc:spChg>
        <pc:spChg chg="add del">
          <ac:chgData name="Kefan Chen" userId="efc0740212d19fd3" providerId="LiveId" clId="{8D13FB51-002E-4D64-9935-0D3776F1FE82}" dt="2025-10-06T07:36:26.359" v="1702" actId="478"/>
          <ac:spMkLst>
            <pc:docMk/>
            <pc:sldMk cId="4000231003" sldId="285"/>
            <ac:spMk id="19" creationId="{BFFEB921-1BE2-DC76-B14E-83A0620ADFDE}"/>
          </ac:spMkLst>
        </pc:spChg>
        <pc:picChg chg="add mod ord">
          <ac:chgData name="Kefan Chen" userId="efc0740212d19fd3" providerId="LiveId" clId="{8D13FB51-002E-4D64-9935-0D3776F1FE82}" dt="2025-10-06T11:03:47.612" v="2007" actId="1076"/>
          <ac:picMkLst>
            <pc:docMk/>
            <pc:sldMk cId="4000231003" sldId="285"/>
            <ac:picMk id="10" creationId="{32FFAC85-06F4-4054-3249-578A008886AC}"/>
          </ac:picMkLst>
        </pc:picChg>
        <pc:picChg chg="del mod">
          <ac:chgData name="Kefan Chen" userId="efc0740212d19fd3" providerId="LiveId" clId="{8D13FB51-002E-4D64-9935-0D3776F1FE82}" dt="2025-10-06T11:02:08.171" v="1993" actId="478"/>
          <ac:picMkLst>
            <pc:docMk/>
            <pc:sldMk cId="4000231003" sldId="285"/>
            <ac:picMk id="11" creationId="{95E44CAF-C26F-AA46-B76F-02D22668F4E3}"/>
          </ac:picMkLst>
        </pc:picChg>
        <pc:picChg chg="mod">
          <ac:chgData name="Kefan Chen" userId="efc0740212d19fd3" providerId="LiveId" clId="{8D13FB51-002E-4D64-9935-0D3776F1FE82}" dt="2025-10-06T07:36:15.367" v="1700" actId="14100"/>
          <ac:picMkLst>
            <pc:docMk/>
            <pc:sldMk cId="4000231003" sldId="285"/>
            <ac:picMk id="14" creationId="{E3BDB5D8-F42B-DE82-A7AA-2CF503356AD1}"/>
          </ac:picMkLst>
        </pc:picChg>
        <pc:picChg chg="add mod">
          <ac:chgData name="Kefan Chen" userId="efc0740212d19fd3" providerId="LiveId" clId="{8D13FB51-002E-4D64-9935-0D3776F1FE82}" dt="2025-10-06T11:03:44.491" v="2006" actId="1076"/>
          <ac:picMkLst>
            <pc:docMk/>
            <pc:sldMk cId="4000231003" sldId="285"/>
            <ac:picMk id="17" creationId="{4674F5D4-2E56-4FD3-0551-99B68D732F9D}"/>
          </ac:picMkLst>
        </pc:picChg>
        <pc:picChg chg="add del mod modCrop">
          <ac:chgData name="Kefan Chen" userId="efc0740212d19fd3" providerId="LiveId" clId="{8D13FB51-002E-4D64-9935-0D3776F1FE82}" dt="2025-10-06T11:02:08.731" v="1995" actId="478"/>
          <ac:picMkLst>
            <pc:docMk/>
            <pc:sldMk cId="4000231003" sldId="285"/>
            <ac:picMk id="21" creationId="{34CFC63A-0A14-8FEE-9A5B-850B841C8AA5}"/>
          </ac:picMkLst>
        </pc:pic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5" creationId="{479A9ACE-3BC1-817B-093F-425AE391DB88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6" creationId="{61D3FF9E-B93F-B6BD-4C02-0D14CF24FF0F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15" creationId="{A3E59054-D2D0-EF07-60E9-2818FC25E771}"/>
          </ac:cxnSpMkLst>
        </pc:cxnChg>
        <pc:cxnChg chg="mod">
          <ac:chgData name="Kefan Chen" userId="efc0740212d19fd3" providerId="LiveId" clId="{8D13FB51-002E-4D64-9935-0D3776F1FE82}" dt="2025-10-06T07:35:57.990" v="1696" actId="14100"/>
          <ac:cxnSpMkLst>
            <pc:docMk/>
            <pc:sldMk cId="4000231003" sldId="285"/>
            <ac:cxnSpMk id="16" creationId="{3D7A77E4-FD64-A423-9493-168C48F22EA0}"/>
          </ac:cxnSpMkLst>
        </pc:cxnChg>
      </pc:sldChg>
      <pc:sldChg chg="addSp delSp modSp mod modTransition">
        <pc:chgData name="Kefan Chen" userId="efc0740212d19fd3" providerId="LiveId" clId="{8D13FB51-002E-4D64-9935-0D3776F1FE82}" dt="2025-10-06T14:14:02.301" v="2214" actId="1076"/>
        <pc:sldMkLst>
          <pc:docMk/>
          <pc:sldMk cId="3149422443" sldId="286"/>
        </pc:sldMkLst>
        <pc:spChg chg="del mod">
          <ac:chgData name="Kefan Chen" userId="efc0740212d19fd3" providerId="LiveId" clId="{8D13FB51-002E-4D64-9935-0D3776F1FE82}" dt="2025-10-06T07:48:16.347" v="1869" actId="478"/>
          <ac:spMkLst>
            <pc:docMk/>
            <pc:sldMk cId="3149422443" sldId="286"/>
            <ac:spMk id="2" creationId="{ECBC9591-D727-75BB-B358-6F9F8F07EB06}"/>
          </ac:spMkLst>
        </pc:spChg>
        <pc:spChg chg="del mod">
          <ac:chgData name="Kefan Chen" userId="efc0740212d19fd3" providerId="LiveId" clId="{8D13FB51-002E-4D64-9935-0D3776F1FE82}" dt="2025-10-05T13:26:49.259" v="358" actId="478"/>
          <ac:spMkLst>
            <pc:docMk/>
            <pc:sldMk cId="3149422443" sldId="286"/>
            <ac:spMk id="3" creationId="{F494B6A8-8A5C-36A8-2756-3A5273E8FAA0}"/>
          </ac:spMkLst>
        </pc:spChg>
        <pc:spChg chg="add del mod">
          <ac:chgData name="Kefan Chen" userId="efc0740212d19fd3" providerId="LiveId" clId="{8D13FB51-002E-4D64-9935-0D3776F1FE82}" dt="2025-10-06T07:48:18.891" v="1871" actId="478"/>
          <ac:spMkLst>
            <pc:docMk/>
            <pc:sldMk cId="3149422443" sldId="286"/>
            <ac:spMk id="4" creationId="{9E6A1424-04A3-0B95-FC91-648212165F54}"/>
          </ac:spMkLst>
        </pc:spChg>
        <pc:spChg chg="add mod">
          <ac:chgData name="Kefan Chen" userId="efc0740212d19fd3" providerId="LiveId" clId="{8D13FB51-002E-4D64-9935-0D3776F1FE82}" dt="2025-10-06T07:48:16.574" v="1870"/>
          <ac:spMkLst>
            <pc:docMk/>
            <pc:sldMk cId="3149422443" sldId="286"/>
            <ac:spMk id="5" creationId="{B15003A8-2488-4CC0-6E0B-119EBD3D9BB4}"/>
          </ac:spMkLst>
        </pc:spChg>
        <pc:spChg chg="del">
          <ac:chgData name="Kefan Chen" userId="efc0740212d19fd3" providerId="LiveId" clId="{8D13FB51-002E-4D64-9935-0D3776F1FE82}" dt="2025-10-05T13:26:49.259" v="358" actId="478"/>
          <ac:spMkLst>
            <pc:docMk/>
            <pc:sldMk cId="3149422443" sldId="286"/>
            <ac:spMk id="5" creationId="{C2729B0A-2B06-B3D6-A2FD-59ADE2959261}"/>
          </ac:spMkLst>
        </pc:spChg>
        <pc:spChg chg="add del mod">
          <ac:chgData name="Kefan Chen" userId="efc0740212d19fd3" providerId="LiveId" clId="{8D13FB51-002E-4D64-9935-0D3776F1FE82}" dt="2025-10-05T13:26:51.313" v="359" actId="478"/>
          <ac:spMkLst>
            <pc:docMk/>
            <pc:sldMk cId="3149422443" sldId="286"/>
            <ac:spMk id="6" creationId="{4111C137-65AB-0C8E-6412-5939F8B214EB}"/>
          </ac:spMkLst>
        </pc:spChg>
        <pc:spChg chg="add del mod">
          <ac:chgData name="Kefan Chen" userId="efc0740212d19fd3" providerId="LiveId" clId="{8D13FB51-002E-4D64-9935-0D3776F1FE82}" dt="2025-10-05T13:27:36.214" v="371" actId="21"/>
          <ac:spMkLst>
            <pc:docMk/>
            <pc:sldMk cId="3149422443" sldId="286"/>
            <ac:spMk id="9" creationId="{DCFEC4A2-7EAB-C383-8EC0-27362B738778}"/>
          </ac:spMkLst>
        </pc:spChg>
        <pc:spChg chg="del">
          <ac:chgData name="Kefan Chen" userId="efc0740212d19fd3" providerId="LiveId" clId="{8D13FB51-002E-4D64-9935-0D3776F1FE82}" dt="2025-10-05T13:26:49.259" v="358" actId="478"/>
          <ac:spMkLst>
            <pc:docMk/>
            <pc:sldMk cId="3149422443" sldId="286"/>
            <ac:spMk id="12" creationId="{922886B9-F23F-3DF7-A41E-8CDE6D92EDF9}"/>
          </ac:spMkLst>
        </pc:spChg>
        <pc:picChg chg="add del mod">
          <ac:chgData name="Kefan Chen" userId="efc0740212d19fd3" providerId="LiveId" clId="{8D13FB51-002E-4D64-9935-0D3776F1FE82}" dt="2025-10-06T11:04:44.591" v="2011" actId="478"/>
          <ac:picMkLst>
            <pc:docMk/>
            <pc:sldMk cId="3149422443" sldId="286"/>
            <ac:picMk id="6" creationId="{830674F0-D541-2923-FBF6-AAC629EAD801}"/>
          </ac:picMkLst>
        </pc:picChg>
        <pc:picChg chg="add mod">
          <ac:chgData name="Kefan Chen" userId="efc0740212d19fd3" providerId="LiveId" clId="{8D13FB51-002E-4D64-9935-0D3776F1FE82}" dt="2025-10-06T14:14:02.301" v="2214" actId="1076"/>
          <ac:picMkLst>
            <pc:docMk/>
            <pc:sldMk cId="3149422443" sldId="286"/>
            <ac:picMk id="8" creationId="{3FE1AEDA-0DBD-75E0-3561-34CCC2EFF5CC}"/>
          </ac:picMkLst>
        </pc:picChg>
        <pc:picChg chg="add del mod modCrop">
          <ac:chgData name="Kefan Chen" userId="efc0740212d19fd3" providerId="LiveId" clId="{8D13FB51-002E-4D64-9935-0D3776F1FE82}" dt="2025-10-05T14:05:50.896" v="502" actId="478"/>
          <ac:picMkLst>
            <pc:docMk/>
            <pc:sldMk cId="3149422443" sldId="286"/>
            <ac:picMk id="8" creationId="{F8BBD3CC-7072-CE86-AC32-17BFDFEB37CB}"/>
          </ac:picMkLst>
        </pc:picChg>
        <pc:picChg chg="add del mod modCrop">
          <ac:chgData name="Kefan Chen" userId="efc0740212d19fd3" providerId="LiveId" clId="{8D13FB51-002E-4D64-9935-0D3776F1FE82}" dt="2025-10-05T14:07:44.867" v="516" actId="478"/>
          <ac:picMkLst>
            <pc:docMk/>
            <pc:sldMk cId="3149422443" sldId="286"/>
            <ac:picMk id="11" creationId="{94FEA6A2-3F36-D777-476E-CAAD51FF7162}"/>
          </ac:picMkLst>
        </pc:picChg>
        <pc:picChg chg="add del mod modCrop">
          <ac:chgData name="Kefan Chen" userId="efc0740212d19fd3" providerId="LiveId" clId="{8D13FB51-002E-4D64-9935-0D3776F1FE82}" dt="2025-10-06T14:13:53.550" v="2211" actId="478"/>
          <ac:picMkLst>
            <pc:docMk/>
            <pc:sldMk cId="3149422443" sldId="286"/>
            <ac:picMk id="14" creationId="{0BA894E9-D291-41B5-1DBF-D2632137C3BA}"/>
          </ac:picMkLst>
        </pc:picChg>
      </pc:sldChg>
      <pc:sldChg chg="addSp delSp modSp del mod modTransition">
        <pc:chgData name="Kefan Chen" userId="efc0740212d19fd3" providerId="LiveId" clId="{8D13FB51-002E-4D64-9935-0D3776F1FE82}" dt="2025-10-06T08:09:41.474" v="1982" actId="47"/>
        <pc:sldMkLst>
          <pc:docMk/>
          <pc:sldMk cId="1240677976" sldId="287"/>
        </pc:sldMkLst>
        <pc:spChg chg="mod">
          <ac:chgData name="Kefan Chen" userId="efc0740212d19fd3" providerId="LiveId" clId="{8D13FB51-002E-4D64-9935-0D3776F1FE82}" dt="2025-10-05T13:27:51.192" v="377" actId="108"/>
          <ac:spMkLst>
            <pc:docMk/>
            <pc:sldMk cId="1240677976" sldId="287"/>
            <ac:spMk id="2" creationId="{42902EC7-2F4A-C56D-D9BC-07A89B1681B4}"/>
          </ac:spMkLst>
        </pc:spChg>
        <pc:spChg chg="del mod">
          <ac:chgData name="Kefan Chen" userId="efc0740212d19fd3" providerId="LiveId" clId="{8D13FB51-002E-4D64-9935-0D3776F1FE82}" dt="2025-10-06T07:45:28.469" v="1818" actId="478"/>
          <ac:spMkLst>
            <pc:docMk/>
            <pc:sldMk cId="1240677976" sldId="287"/>
            <ac:spMk id="3" creationId="{49914B91-9ED0-7B00-4053-27FFD9CE2A65}"/>
          </ac:spMkLst>
        </pc:spChg>
        <pc:spChg chg="add del mod">
          <ac:chgData name="Kefan Chen" userId="efc0740212d19fd3" providerId="LiveId" clId="{8D13FB51-002E-4D64-9935-0D3776F1FE82}" dt="2025-10-05T13:27:59.697" v="380" actId="478"/>
          <ac:spMkLst>
            <pc:docMk/>
            <pc:sldMk cId="1240677976" sldId="287"/>
            <ac:spMk id="4" creationId="{197A5B34-5B09-049F-68EC-6C3A3A21D4AC}"/>
          </ac:spMkLst>
        </pc:spChg>
        <pc:spChg chg="add mod">
          <ac:chgData name="Kefan Chen" userId="efc0740212d19fd3" providerId="LiveId" clId="{8D13FB51-002E-4D64-9935-0D3776F1FE82}" dt="2025-10-06T07:46:00.150" v="1851" actId="20577"/>
          <ac:spMkLst>
            <pc:docMk/>
            <pc:sldMk cId="1240677976" sldId="287"/>
            <ac:spMk id="4" creationId="{5BC845BA-7912-0A22-19A8-3A4BD7C2123B}"/>
          </ac:spMkLst>
        </pc:spChg>
      </pc:sldChg>
      <pc:sldChg chg="addSp delSp modSp del mod modTransition">
        <pc:chgData name="Kefan Chen" userId="efc0740212d19fd3" providerId="LiveId" clId="{8D13FB51-002E-4D64-9935-0D3776F1FE82}" dt="2025-10-06T08:09:44.368" v="1983" actId="47"/>
        <pc:sldMkLst>
          <pc:docMk/>
          <pc:sldMk cId="729844282" sldId="288"/>
        </pc:sldMkLst>
        <pc:spChg chg="mod">
          <ac:chgData name="Kefan Chen" userId="efc0740212d19fd3" providerId="LiveId" clId="{8D13FB51-002E-4D64-9935-0D3776F1FE82}" dt="2025-10-05T13:27:55.552" v="378" actId="108"/>
          <ac:spMkLst>
            <pc:docMk/>
            <pc:sldMk cId="729844282" sldId="288"/>
            <ac:spMk id="2" creationId="{07CA4421-812B-A75C-DDA8-C35FE103F8A8}"/>
          </ac:spMkLst>
        </pc:spChg>
        <pc:spChg chg="add del mod">
          <ac:chgData name="Kefan Chen" userId="efc0740212d19fd3" providerId="LiveId" clId="{8D13FB51-002E-4D64-9935-0D3776F1FE82}" dt="2025-10-05T13:27:57.682" v="379" actId="478"/>
          <ac:spMkLst>
            <pc:docMk/>
            <pc:sldMk cId="729844282" sldId="288"/>
            <ac:spMk id="4" creationId="{9106B77A-2772-5782-F1DA-BC786B570763}"/>
          </ac:spMkLst>
        </pc:spChg>
      </pc:sldChg>
      <pc:sldChg chg="addSp delSp modSp add mod modTransition">
        <pc:chgData name="Kefan Chen" userId="efc0740212d19fd3" providerId="LiveId" clId="{8D13FB51-002E-4D64-9935-0D3776F1FE82}" dt="2025-10-06T14:14:58.486" v="2240" actId="732"/>
        <pc:sldMkLst>
          <pc:docMk/>
          <pc:sldMk cId="718464419" sldId="289"/>
        </pc:sldMkLst>
        <pc:spChg chg="del mod">
          <ac:chgData name="Kefan Chen" userId="efc0740212d19fd3" providerId="LiveId" clId="{8D13FB51-002E-4D64-9935-0D3776F1FE82}" dt="2025-10-06T07:48:41.100" v="1877" actId="478"/>
          <ac:spMkLst>
            <pc:docMk/>
            <pc:sldMk cId="718464419" sldId="289"/>
            <ac:spMk id="2" creationId="{B6BAA763-B464-E24A-B44B-C713A899AEF6}"/>
          </ac:spMkLst>
        </pc:spChg>
        <pc:spChg chg="add mod">
          <ac:chgData name="Kefan Chen" userId="efc0740212d19fd3" providerId="LiveId" clId="{8D13FB51-002E-4D64-9935-0D3776F1FE82}" dt="2025-10-05T14:09:22.503" v="530" actId="1076"/>
          <ac:spMkLst>
            <pc:docMk/>
            <pc:sldMk cId="718464419" sldId="289"/>
            <ac:spMk id="3" creationId="{827CB3A1-8A09-57A6-F5B4-F73EC11BBFD2}"/>
          </ac:spMkLst>
        </pc:spChg>
        <pc:spChg chg="add mod">
          <ac:chgData name="Kefan Chen" userId="efc0740212d19fd3" providerId="LiveId" clId="{8D13FB51-002E-4D64-9935-0D3776F1FE82}" dt="2025-10-06T07:46:35.566" v="1854" actId="14100"/>
          <ac:spMkLst>
            <pc:docMk/>
            <pc:sldMk cId="718464419" sldId="289"/>
            <ac:spMk id="3" creationId="{D6632F49-23EE-4369-F78D-AA05CC56F85C}"/>
          </ac:spMkLst>
        </pc:spChg>
        <pc:spChg chg="add mod">
          <ac:chgData name="Kefan Chen" userId="efc0740212d19fd3" providerId="LiveId" clId="{8D13FB51-002E-4D64-9935-0D3776F1FE82}" dt="2025-10-06T11:07:08.114" v="2055" actId="20577"/>
          <ac:spMkLst>
            <pc:docMk/>
            <pc:sldMk cId="718464419" sldId="289"/>
            <ac:spMk id="4" creationId="{F32868CF-903B-DEE3-DA90-DA4B525E1F40}"/>
          </ac:spMkLst>
        </pc:spChg>
        <pc:spChg chg="add mod">
          <ac:chgData name="Kefan Chen" userId="efc0740212d19fd3" providerId="LiveId" clId="{8D13FB51-002E-4D64-9935-0D3776F1FE82}" dt="2025-10-06T07:48:39.437" v="1876"/>
          <ac:spMkLst>
            <pc:docMk/>
            <pc:sldMk cId="718464419" sldId="289"/>
            <ac:spMk id="6" creationId="{937CA3BA-2F0C-A17C-82D4-94F86353AD3C}"/>
          </ac:spMkLst>
        </pc:spChg>
        <pc:spChg chg="add del mod">
          <ac:chgData name="Kefan Chen" userId="efc0740212d19fd3" providerId="LiveId" clId="{8D13FB51-002E-4D64-9935-0D3776F1FE82}" dt="2025-10-06T07:48:54.315" v="1879" actId="478"/>
          <ac:spMkLst>
            <pc:docMk/>
            <pc:sldMk cId="718464419" sldId="289"/>
            <ac:spMk id="8" creationId="{469C4271-AFD8-D2AA-4685-918FB3E6ECAE}"/>
          </ac:spMkLst>
        </pc:spChg>
        <pc:spChg chg="add mod">
          <ac:chgData name="Kefan Chen" userId="efc0740212d19fd3" providerId="LiveId" clId="{8D13FB51-002E-4D64-9935-0D3776F1FE82}" dt="2025-10-06T07:48:42.142" v="1878"/>
          <ac:spMkLst>
            <pc:docMk/>
            <pc:sldMk cId="718464419" sldId="289"/>
            <ac:spMk id="9" creationId="{325D48AE-1582-4BB4-4C88-59B8054FACEF}"/>
          </ac:spMkLst>
        </pc:spChg>
        <pc:spChg chg="add del mod">
          <ac:chgData name="Kefan Chen" userId="efc0740212d19fd3" providerId="LiveId" clId="{8D13FB51-002E-4D64-9935-0D3776F1FE82}" dt="2025-10-06T11:12:28.669" v="2074" actId="21"/>
          <ac:spMkLst>
            <pc:docMk/>
            <pc:sldMk cId="718464419" sldId="289"/>
            <ac:spMk id="11" creationId="{20A3E3A0-82F1-BF01-D7B4-E4DD72F901CA}"/>
          </ac:spMkLst>
        </pc:spChg>
        <pc:spChg chg="add mod">
          <ac:chgData name="Kefan Chen" userId="efc0740212d19fd3" providerId="LiveId" clId="{8D13FB51-002E-4D64-9935-0D3776F1FE82}" dt="2025-10-06T11:12:52.404" v="2082" actId="1076"/>
          <ac:spMkLst>
            <pc:docMk/>
            <pc:sldMk cId="718464419" sldId="289"/>
            <ac:spMk id="13" creationId="{20A3E3A0-82F1-BF01-D7B4-E4DD72F901CA}"/>
          </ac:spMkLst>
        </pc:spChg>
        <pc:spChg chg="add mod">
          <ac:chgData name="Kefan Chen" userId="efc0740212d19fd3" providerId="LiveId" clId="{8D13FB51-002E-4D64-9935-0D3776F1FE82}" dt="2025-10-06T14:00:50.894" v="2196" actId="1076"/>
          <ac:spMkLst>
            <pc:docMk/>
            <pc:sldMk cId="718464419" sldId="289"/>
            <ac:spMk id="17" creationId="{9E66E107-D193-630D-139F-6B017B81789F}"/>
          </ac:spMkLst>
        </pc:spChg>
        <pc:picChg chg="add del mod ord modCrop">
          <ac:chgData name="Kefan Chen" userId="efc0740212d19fd3" providerId="LiveId" clId="{8D13FB51-002E-4D64-9935-0D3776F1FE82}" dt="2025-10-06T14:14:30.847" v="2221" actId="478"/>
          <ac:picMkLst>
            <pc:docMk/>
            <pc:sldMk cId="718464419" sldId="289"/>
            <ac:picMk id="5" creationId="{0F7FE8E8-C33A-EFA9-5E99-7E1C2E7D1B9C}"/>
          </ac:picMkLst>
        </pc:picChg>
        <pc:picChg chg="add mod ord">
          <ac:chgData name="Kefan Chen" userId="efc0740212d19fd3" providerId="LiveId" clId="{8D13FB51-002E-4D64-9935-0D3776F1FE82}" dt="2025-10-06T11:12:32.923" v="2075" actId="14100"/>
          <ac:picMkLst>
            <pc:docMk/>
            <pc:sldMk cId="718464419" sldId="289"/>
            <ac:picMk id="10" creationId="{9219CF3F-3D54-D58C-B580-63CABDDA43E4}"/>
          </ac:picMkLst>
        </pc:picChg>
        <pc:picChg chg="add del mod">
          <ac:chgData name="Kefan Chen" userId="efc0740212d19fd3" providerId="LiveId" clId="{8D13FB51-002E-4D64-9935-0D3776F1FE82}" dt="2025-10-06T11:12:28.669" v="2074" actId="21"/>
          <ac:picMkLst>
            <pc:docMk/>
            <pc:sldMk cId="718464419" sldId="289"/>
            <ac:picMk id="12" creationId="{9BCFEAE0-7F61-4D3B-3FB2-7944C9D33400}"/>
          </ac:picMkLst>
        </pc:picChg>
        <pc:picChg chg="del mod modCrop">
          <ac:chgData name="Kefan Chen" userId="efc0740212d19fd3" providerId="LiveId" clId="{8D13FB51-002E-4D64-9935-0D3776F1FE82}" dt="2025-10-05T14:36:51.900" v="572" actId="478"/>
          <ac:picMkLst>
            <pc:docMk/>
            <pc:sldMk cId="718464419" sldId="289"/>
            <ac:picMk id="14" creationId="{82302582-0E25-F1C3-DBB5-EAC602EFC13D}"/>
          </ac:picMkLst>
        </pc:picChg>
        <pc:picChg chg="add del mod">
          <ac:chgData name="Kefan Chen" userId="efc0740212d19fd3" providerId="LiveId" clId="{8D13FB51-002E-4D64-9935-0D3776F1FE82}" dt="2025-10-06T11:12:48.890" v="2081" actId="478"/>
          <ac:picMkLst>
            <pc:docMk/>
            <pc:sldMk cId="718464419" sldId="289"/>
            <ac:picMk id="14" creationId="{9BCFEAE0-7F61-4D3B-3FB2-7944C9D33400}"/>
          </ac:picMkLst>
        </pc:picChg>
        <pc:picChg chg="add mod">
          <ac:chgData name="Kefan Chen" userId="efc0740212d19fd3" providerId="LiveId" clId="{8D13FB51-002E-4D64-9935-0D3776F1FE82}" dt="2025-10-06T14:00:03.825" v="2168" actId="14100"/>
          <ac:picMkLst>
            <pc:docMk/>
            <pc:sldMk cId="718464419" sldId="289"/>
            <ac:picMk id="16" creationId="{03BDCF67-ED7F-090B-B94A-254AB19F4687}"/>
          </ac:picMkLst>
        </pc:picChg>
        <pc:picChg chg="add mod ord modCrop">
          <ac:chgData name="Kefan Chen" userId="efc0740212d19fd3" providerId="LiveId" clId="{8D13FB51-002E-4D64-9935-0D3776F1FE82}" dt="2025-10-06T14:14:58.486" v="2240" actId="732"/>
          <ac:picMkLst>
            <pc:docMk/>
            <pc:sldMk cId="718464419" sldId="289"/>
            <ac:picMk id="18" creationId="{00B9C1FB-8560-2E34-04DA-F08C2F31D959}"/>
          </ac:picMkLst>
        </pc:picChg>
      </pc:sldChg>
      <pc:sldChg chg="add del">
        <pc:chgData name="Kefan Chen" userId="efc0740212d19fd3" providerId="LiveId" clId="{8D13FB51-002E-4D64-9935-0D3776F1FE82}" dt="2025-10-05T14:06:44.169" v="515" actId="47"/>
        <pc:sldMkLst>
          <pc:docMk/>
          <pc:sldMk cId="1178230452" sldId="289"/>
        </pc:sldMkLst>
      </pc:sldChg>
      <pc:sldChg chg="addSp delSp modSp add del mod modTransition">
        <pc:chgData name="Kefan Chen" userId="efc0740212d19fd3" providerId="LiveId" clId="{8D13FB51-002E-4D64-9935-0D3776F1FE82}" dt="2025-10-05T14:06:27.416" v="513" actId="47"/>
        <pc:sldMkLst>
          <pc:docMk/>
          <pc:sldMk cId="3197632897" sldId="289"/>
        </pc:sldMkLst>
        <pc:picChg chg="add del mod modCrop">
          <ac:chgData name="Kefan Chen" userId="efc0740212d19fd3" providerId="LiveId" clId="{8D13FB51-002E-4D64-9935-0D3776F1FE82}" dt="2025-10-05T13:35:39.164" v="501" actId="478"/>
          <ac:picMkLst>
            <pc:docMk/>
            <pc:sldMk cId="3197632897" sldId="289"/>
            <ac:picMk id="8" creationId="{649D5719-CEA6-47ED-4B7B-1F45E1119EF7}"/>
          </ac:picMkLst>
        </pc:picChg>
      </pc:sldChg>
      <pc:sldChg chg="addSp modSp del">
        <pc:chgData name="Kefan Chen" userId="efc0740212d19fd3" providerId="LiveId" clId="{8D13FB51-002E-4D64-9935-0D3776F1FE82}" dt="2025-10-05T13:27:40.428" v="373" actId="47"/>
        <pc:sldMkLst>
          <pc:docMk/>
          <pc:sldMk cId="4147888401" sldId="289"/>
        </pc:sldMkLst>
        <pc:spChg chg="add mod">
          <ac:chgData name="Kefan Chen" userId="efc0740212d19fd3" providerId="LiveId" clId="{8D13FB51-002E-4D64-9935-0D3776F1FE82}" dt="2025-10-05T13:27:37.796" v="372"/>
          <ac:spMkLst>
            <pc:docMk/>
            <pc:sldMk cId="4147888401" sldId="289"/>
            <ac:spMk id="9" creationId="{DCFEC4A2-7EAB-C383-8EC0-27362B738778}"/>
          </ac:spMkLst>
        </pc:spChg>
      </pc:sldChg>
      <pc:sldChg chg="addSp delSp modSp add mod ord">
        <pc:chgData name="Kefan Chen" userId="efc0740212d19fd3" providerId="LiveId" clId="{8D13FB51-002E-4D64-9935-0D3776F1FE82}" dt="2025-10-06T14:15:37.472" v="2250" actId="732"/>
        <pc:sldMkLst>
          <pc:docMk/>
          <pc:sldMk cId="2998564678" sldId="290"/>
        </pc:sldMkLst>
        <pc:spChg chg="mod">
          <ac:chgData name="Kefan Chen" userId="efc0740212d19fd3" providerId="LiveId" clId="{8D13FB51-002E-4D64-9935-0D3776F1FE82}" dt="2025-10-06T07:49:21.099" v="1885" actId="20577"/>
          <ac:spMkLst>
            <pc:docMk/>
            <pc:sldMk cId="2998564678" sldId="290"/>
            <ac:spMk id="2" creationId="{B0A85B8F-FCF9-41A0-4833-1BEEBDE76F45}"/>
          </ac:spMkLst>
        </pc:spChg>
        <pc:spChg chg="add mod">
          <ac:chgData name="Kefan Chen" userId="efc0740212d19fd3" providerId="LiveId" clId="{8D13FB51-002E-4D64-9935-0D3776F1FE82}" dt="2025-10-06T07:44:32.707" v="1797" actId="1035"/>
          <ac:spMkLst>
            <pc:docMk/>
            <pc:sldMk cId="2998564678" sldId="290"/>
            <ac:spMk id="4" creationId="{6FE246A7-897D-9B87-6263-DECBC264BC6E}"/>
          </ac:spMkLst>
        </pc:spChg>
        <pc:spChg chg="add mod">
          <ac:chgData name="Kefan Chen" userId="efc0740212d19fd3" providerId="LiveId" clId="{8D13FB51-002E-4D64-9935-0D3776F1FE82}" dt="2025-10-06T07:51:16.780" v="1940" actId="20577"/>
          <ac:spMkLst>
            <pc:docMk/>
            <pc:sldMk cId="2998564678" sldId="290"/>
            <ac:spMk id="5" creationId="{E5045D64-05D6-ACFB-D984-71BD263F9A89}"/>
          </ac:spMkLst>
        </pc:spChg>
        <pc:picChg chg="add mod">
          <ac:chgData name="Kefan Chen" userId="efc0740212d19fd3" providerId="LiveId" clId="{8D13FB51-002E-4D64-9935-0D3776F1FE82}" dt="2025-10-06T14:15:21.587" v="2247"/>
          <ac:picMkLst>
            <pc:docMk/>
            <pc:sldMk cId="2998564678" sldId="290"/>
            <ac:picMk id="6" creationId="{20BB8D50-1EA6-CFBD-5C1D-C9F9BB6FAFBF}"/>
          </ac:picMkLst>
        </pc:picChg>
        <pc:picChg chg="add mod ord modCrop">
          <ac:chgData name="Kefan Chen" userId="efc0740212d19fd3" providerId="LiveId" clId="{8D13FB51-002E-4D64-9935-0D3776F1FE82}" dt="2025-10-06T14:15:37.472" v="2250" actId="732"/>
          <ac:picMkLst>
            <pc:docMk/>
            <pc:sldMk cId="2998564678" sldId="290"/>
            <ac:picMk id="7" creationId="{4AAAB6EB-8400-D4CB-0B67-2BCD68A701CE}"/>
          </ac:picMkLst>
        </pc:picChg>
        <pc:picChg chg="del mod modCrop">
          <ac:chgData name="Kefan Chen" userId="efc0740212d19fd3" providerId="LiveId" clId="{8D13FB51-002E-4D64-9935-0D3776F1FE82}" dt="2025-10-06T14:15:21.249" v="2246" actId="478"/>
          <ac:picMkLst>
            <pc:docMk/>
            <pc:sldMk cId="2998564678" sldId="290"/>
            <ac:picMk id="14" creationId="{66FC580A-0C65-D494-B652-48322AAA095B}"/>
          </ac:picMkLst>
        </pc:picChg>
      </pc:sldChg>
      <pc:sldChg chg="addSp delSp modSp add mod ord">
        <pc:chgData name="Kefan Chen" userId="efc0740212d19fd3" providerId="LiveId" clId="{8D13FB51-002E-4D64-9935-0D3776F1FE82}" dt="2025-10-06T14:17:50.578" v="2272" actId="1076"/>
        <pc:sldMkLst>
          <pc:docMk/>
          <pc:sldMk cId="3887572608" sldId="291"/>
        </pc:sldMkLst>
        <pc:spChg chg="mod">
          <ac:chgData name="Kefan Chen" userId="efc0740212d19fd3" providerId="LiveId" clId="{8D13FB51-002E-4D64-9935-0D3776F1FE82}" dt="2025-10-06T07:49:24.570" v="1887" actId="20577"/>
          <ac:spMkLst>
            <pc:docMk/>
            <pc:sldMk cId="3887572608" sldId="291"/>
            <ac:spMk id="2" creationId="{3FBEA640-3949-EFE1-6D2E-D7D38897E9FC}"/>
          </ac:spMkLst>
        </pc:spChg>
        <pc:spChg chg="add mod">
          <ac:chgData name="Kefan Chen" userId="efc0740212d19fd3" providerId="LiveId" clId="{8D13FB51-002E-4D64-9935-0D3776F1FE82}" dt="2025-10-05T15:20:28.235" v="1338" actId="693"/>
          <ac:spMkLst>
            <pc:docMk/>
            <pc:sldMk cId="3887572608" sldId="291"/>
            <ac:spMk id="3" creationId="{ED8434EC-D6B8-DA45-3F15-AF65FC165A4D}"/>
          </ac:spMkLst>
        </pc:spChg>
        <pc:spChg chg="add del mod">
          <ac:chgData name="Kefan Chen" userId="efc0740212d19fd3" providerId="LiveId" clId="{8D13FB51-002E-4D64-9935-0D3776F1FE82}" dt="2025-10-06T07:51:41.560" v="1955" actId="21"/>
          <ac:spMkLst>
            <pc:docMk/>
            <pc:sldMk cId="3887572608" sldId="291"/>
            <ac:spMk id="4" creationId="{A3D0F77F-A896-3FF1-D24B-21BB104FADED}"/>
          </ac:spMkLst>
        </pc:spChg>
        <pc:spChg chg="mod">
          <ac:chgData name="Kefan Chen" userId="efc0740212d19fd3" providerId="LiveId" clId="{8D13FB51-002E-4D64-9935-0D3776F1FE82}" dt="2025-10-05T15:23:36.965" v="1496" actId="14100"/>
          <ac:spMkLst>
            <pc:docMk/>
            <pc:sldMk cId="3887572608" sldId="291"/>
            <ac:spMk id="4" creationId="{E1FBB887-26EB-BD4D-2D6E-B742D0D5C950}"/>
          </ac:spMkLst>
        </pc:spChg>
        <pc:spChg chg="add mod">
          <ac:chgData name="Kefan Chen" userId="efc0740212d19fd3" providerId="LiveId" clId="{8D13FB51-002E-4D64-9935-0D3776F1FE82}" dt="2025-10-05T15:20:28.235" v="1338" actId="693"/>
          <ac:spMkLst>
            <pc:docMk/>
            <pc:sldMk cId="3887572608" sldId="291"/>
            <ac:spMk id="6" creationId="{3C2B89C4-C0F1-B46E-DDC3-78634C0225BE}"/>
          </ac:spMkLst>
        </pc:spChg>
        <pc:spChg chg="add del mod">
          <ac:chgData name="Kefan Chen" userId="efc0740212d19fd3" providerId="LiveId" clId="{8D13FB51-002E-4D64-9935-0D3776F1FE82}" dt="2025-10-06T07:52:19.359" v="1967" actId="478"/>
          <ac:spMkLst>
            <pc:docMk/>
            <pc:sldMk cId="3887572608" sldId="291"/>
            <ac:spMk id="7" creationId="{E8A92311-3AA6-899F-6DFF-8220B71579D2}"/>
          </ac:spMkLst>
        </pc:spChg>
        <pc:spChg chg="add mod ord">
          <ac:chgData name="Kefan Chen" userId="efc0740212d19fd3" providerId="LiveId" clId="{8D13FB51-002E-4D64-9935-0D3776F1FE82}" dt="2025-10-06T14:17:50.578" v="2272" actId="1076"/>
          <ac:spMkLst>
            <pc:docMk/>
            <pc:sldMk cId="3887572608" sldId="291"/>
            <ac:spMk id="8" creationId="{1CB4313A-474B-EFC7-E118-9DA08B036381}"/>
          </ac:spMkLst>
        </pc:spChg>
        <pc:picChg chg="del mod modCrop">
          <ac:chgData name="Kefan Chen" userId="efc0740212d19fd3" providerId="LiveId" clId="{8D13FB51-002E-4D64-9935-0D3776F1FE82}" dt="2025-10-06T14:15:46.897" v="2251" actId="478"/>
          <ac:picMkLst>
            <pc:docMk/>
            <pc:sldMk cId="3887572608" sldId="291"/>
            <ac:picMk id="5" creationId="{CF374709-19E9-AD7F-53AE-25634B9740A8}"/>
          </ac:picMkLst>
        </pc:picChg>
        <pc:picChg chg="add mod ord modCrop">
          <ac:chgData name="Kefan Chen" userId="efc0740212d19fd3" providerId="LiveId" clId="{8D13FB51-002E-4D64-9935-0D3776F1FE82}" dt="2025-10-06T14:16:04.678" v="2256" actId="732"/>
          <ac:picMkLst>
            <pc:docMk/>
            <pc:sldMk cId="3887572608" sldId="291"/>
            <ac:picMk id="9" creationId="{122C54E1-FDE5-5549-89C4-11AAAFE4869C}"/>
          </ac:picMkLst>
        </pc:picChg>
      </pc:sldChg>
      <pc:sldChg chg="modSp add del mod ord">
        <pc:chgData name="Kefan Chen" userId="efc0740212d19fd3" providerId="LiveId" clId="{8D13FB51-002E-4D64-9935-0D3776F1FE82}" dt="2025-10-06T07:44:39.788" v="1798" actId="47"/>
        <pc:sldMkLst>
          <pc:docMk/>
          <pc:sldMk cId="1237874368" sldId="292"/>
        </pc:sldMkLst>
        <pc:spChg chg="mod">
          <ac:chgData name="Kefan Chen" userId="efc0740212d19fd3" providerId="LiveId" clId="{8D13FB51-002E-4D64-9935-0D3776F1FE82}" dt="2025-10-06T07:35:17.975" v="1691"/>
          <ac:spMkLst>
            <pc:docMk/>
            <pc:sldMk cId="1237874368" sldId="292"/>
            <ac:spMk id="2" creationId="{4151F80E-EC25-011C-77F5-F0B5CB3DD88E}"/>
          </ac:spMkLst>
        </pc:spChg>
        <pc:spChg chg="mod">
          <ac:chgData name="Kefan Chen" userId="efc0740212d19fd3" providerId="LiveId" clId="{8D13FB51-002E-4D64-9935-0D3776F1FE82}" dt="2025-10-06T07:39:03.579" v="1750" actId="20577"/>
          <ac:spMkLst>
            <pc:docMk/>
            <pc:sldMk cId="1237874368" sldId="292"/>
            <ac:spMk id="4" creationId="{05CCB8AA-3B33-5A60-F2E8-FBDCCE4B59C4}"/>
          </ac:spMkLst>
        </pc:spChg>
      </pc:sldChg>
      <pc:sldChg chg="addSp delSp modSp mod">
        <pc:chgData name="Kefan Chen" userId="efc0740212d19fd3" providerId="LiveId" clId="{8D13FB51-002E-4D64-9935-0D3776F1FE82}" dt="2025-10-06T14:18:11.358" v="2276" actId="1076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0-06T07:49:30.954" v="1889" actId="20577"/>
          <ac:spMkLst>
            <pc:docMk/>
            <pc:sldMk cId="3223117846" sldId="293"/>
            <ac:spMk id="2" creationId="{E21EAFA6-A7CD-111C-5BE1-DD832104B4B5}"/>
          </ac:spMkLst>
        </pc:spChg>
        <pc:spChg chg="add mod">
          <ac:chgData name="Kefan Chen" userId="efc0740212d19fd3" providerId="LiveId" clId="{8D13FB51-002E-4D64-9935-0D3776F1FE82}" dt="2025-10-06T14:18:11.358" v="2276" actId="1076"/>
          <ac:spMkLst>
            <pc:docMk/>
            <pc:sldMk cId="3223117846" sldId="293"/>
            <ac:spMk id="3" creationId="{A3D0F77F-A896-3FF1-D24B-21BB104FADED}"/>
          </ac:spMkLst>
        </pc:spChg>
        <pc:picChg chg="del">
          <ac:chgData name="Kefan Chen" userId="efc0740212d19fd3" providerId="LiveId" clId="{8D13FB51-002E-4D64-9935-0D3776F1FE82}" dt="2025-10-06T14:17:56.883" v="2273" actId="478"/>
          <ac:picMkLst>
            <pc:docMk/>
            <pc:sldMk cId="3223117846" sldId="293"/>
            <ac:picMk id="5" creationId="{0B589210-9E7D-8C0F-9F63-A1E7799126AE}"/>
          </ac:picMkLst>
        </pc:picChg>
        <pc:picChg chg="add mod ord">
          <ac:chgData name="Kefan Chen" userId="efc0740212d19fd3" providerId="LiveId" clId="{8D13FB51-002E-4D64-9935-0D3776F1FE82}" dt="2025-10-06T14:17:59.629" v="2275" actId="167"/>
          <ac:picMkLst>
            <pc:docMk/>
            <pc:sldMk cId="3223117846" sldId="293"/>
            <ac:picMk id="6" creationId="{A367CF13-318F-0361-A711-4D28605605B2}"/>
          </ac:picMkLst>
        </pc:picChg>
      </pc:sldChg>
      <pc:sldChg chg="addSp delSp modSp mod">
        <pc:chgData name="Kefan Chen" userId="efc0740212d19fd3" providerId="LiveId" clId="{8D13FB51-002E-4D64-9935-0D3776F1FE82}" dt="2025-10-06T14:14:22.485" v="2220" actId="1076"/>
        <pc:sldMkLst>
          <pc:docMk/>
          <pc:sldMk cId="3221733223" sldId="294"/>
        </pc:sldMkLst>
        <pc:spChg chg="del mod">
          <ac:chgData name="Kefan Chen" userId="efc0740212d19fd3" providerId="LiveId" clId="{8D13FB51-002E-4D64-9935-0D3776F1FE82}" dt="2025-10-06T07:48:26.299" v="1872" actId="478"/>
          <ac:spMkLst>
            <pc:docMk/>
            <pc:sldMk cId="3221733223" sldId="294"/>
            <ac:spMk id="2" creationId="{31AB78C6-6CDB-8DC4-DD15-B672E3B150F2}"/>
          </ac:spMkLst>
        </pc:spChg>
        <pc:spChg chg="mod">
          <ac:chgData name="Kefan Chen" userId="efc0740212d19fd3" providerId="LiveId" clId="{8D13FB51-002E-4D64-9935-0D3776F1FE82}" dt="2025-10-06T14:14:22.485" v="2220" actId="1076"/>
          <ac:spMkLst>
            <pc:docMk/>
            <pc:sldMk cId="3221733223" sldId="294"/>
            <ac:spMk id="3" creationId="{D2689BBC-8900-2E48-2BA3-1950B9ABCD82}"/>
          </ac:spMkLst>
        </pc:spChg>
        <pc:spChg chg="add del mod">
          <ac:chgData name="Kefan Chen" userId="efc0740212d19fd3" providerId="LiveId" clId="{8D13FB51-002E-4D64-9935-0D3776F1FE82}" dt="2025-10-06T07:48:31.963" v="1874" actId="478"/>
          <ac:spMkLst>
            <pc:docMk/>
            <pc:sldMk cId="3221733223" sldId="294"/>
            <ac:spMk id="5" creationId="{A12E22D0-E956-8779-2684-6EB5623E3E9E}"/>
          </ac:spMkLst>
        </pc:spChg>
        <pc:spChg chg="add mod">
          <ac:chgData name="Kefan Chen" userId="efc0740212d19fd3" providerId="LiveId" clId="{8D13FB51-002E-4D64-9935-0D3776F1FE82}" dt="2025-10-06T07:48:26.622" v="1873"/>
          <ac:spMkLst>
            <pc:docMk/>
            <pc:sldMk cId="3221733223" sldId="294"/>
            <ac:spMk id="6" creationId="{06A655B7-BFFA-3655-BB56-1FBDABF37C18}"/>
          </ac:spMkLst>
        </pc:spChg>
        <pc:picChg chg="add mod ord">
          <ac:chgData name="Kefan Chen" userId="efc0740212d19fd3" providerId="LiveId" clId="{8D13FB51-002E-4D64-9935-0D3776F1FE82}" dt="2025-10-06T14:14:17.324" v="2219" actId="167"/>
          <ac:picMkLst>
            <pc:docMk/>
            <pc:sldMk cId="3221733223" sldId="294"/>
            <ac:picMk id="7" creationId="{7E8E6EAB-AFB7-245F-1C79-250928AA6309}"/>
          </ac:picMkLst>
        </pc:picChg>
        <pc:picChg chg="del">
          <ac:chgData name="Kefan Chen" userId="efc0740212d19fd3" providerId="LiveId" clId="{8D13FB51-002E-4D64-9935-0D3776F1FE82}" dt="2025-10-06T14:14:13.743" v="2215" actId="478"/>
          <ac:picMkLst>
            <pc:docMk/>
            <pc:sldMk cId="3221733223" sldId="294"/>
            <ac:picMk id="14" creationId="{D7F33BC1-D8C7-1E5B-BD03-6E742B94FA8B}"/>
          </ac:picMkLst>
        </pc:picChg>
      </pc:sldChg>
      <pc:sldChg chg="addSp modSp mod">
        <pc:chgData name="Kefan Chen" userId="efc0740212d19fd3" providerId="LiveId" clId="{8D13FB51-002E-4D64-9935-0D3776F1FE82}" dt="2025-10-06T14:38:22.781" v="2341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0-06T07:49:39.675" v="1893" actId="20577"/>
          <ac:spMkLst>
            <pc:docMk/>
            <pc:sldMk cId="1164129650" sldId="295"/>
            <ac:spMk id="2" creationId="{22697956-7E8B-9D53-09E5-A6EF2D0DF777}"/>
          </ac:spMkLst>
        </pc:spChg>
        <pc:spChg chg="mod">
          <ac:chgData name="Kefan Chen" userId="efc0740212d19fd3" providerId="LiveId" clId="{8D13FB51-002E-4D64-9935-0D3776F1FE82}" dt="2025-10-06T08:23:35.120" v="1984" actId="14100"/>
          <ac:spMkLst>
            <pc:docMk/>
            <pc:sldMk cId="1164129650" sldId="295"/>
            <ac:spMk id="3" creationId="{B499B354-BABC-F671-FB1D-5D4C592F670E}"/>
          </ac:spMkLst>
        </pc:spChg>
        <pc:spChg chg="mod">
          <ac:chgData name="Kefan Chen" userId="efc0740212d19fd3" providerId="LiveId" clId="{8D13FB51-002E-4D64-9935-0D3776F1FE82}" dt="2025-10-06T14:38:22.781" v="2341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0-06T11:19:56.965" v="2164" actId="20577"/>
          <ac:spMkLst>
            <pc:docMk/>
            <pc:sldMk cId="1164129650" sldId="295"/>
            <ac:spMk id="5" creationId="{75E296C3-A806-8713-253B-A0036E59F745}"/>
          </ac:spMkLst>
        </pc:spChg>
        <pc:picChg chg="add mod">
          <ac:chgData name="Kefan Chen" userId="efc0740212d19fd3" providerId="LiveId" clId="{8D13FB51-002E-4D64-9935-0D3776F1FE82}" dt="2025-10-06T11:18:59.660" v="2153" actId="1076"/>
          <ac:picMkLst>
            <pc:docMk/>
            <pc:sldMk cId="1164129650" sldId="295"/>
            <ac:picMk id="6" creationId="{524A136A-90CF-DECD-4D45-82290673FE73}"/>
          </ac:picMkLst>
        </pc:picChg>
        <pc:picChg chg="add mod">
          <ac:chgData name="Kefan Chen" userId="efc0740212d19fd3" providerId="LiveId" clId="{8D13FB51-002E-4D64-9935-0D3776F1FE82}" dt="2025-10-06T11:18:27.964" v="2146" actId="1076"/>
          <ac:picMkLst>
            <pc:docMk/>
            <pc:sldMk cId="1164129650" sldId="295"/>
            <ac:picMk id="8" creationId="{F6C4B3FC-1325-AA59-E8D2-87191FDA7673}"/>
          </ac:picMkLst>
        </pc:picChg>
        <pc:picChg chg="mod modCrop">
          <ac:chgData name="Kefan Chen" userId="efc0740212d19fd3" providerId="LiveId" clId="{8D13FB51-002E-4D64-9935-0D3776F1FE82}" dt="2025-10-06T11:16:51.254" v="2139" actId="732"/>
          <ac:picMkLst>
            <pc:docMk/>
            <pc:sldMk cId="1164129650" sldId="295"/>
            <ac:picMk id="14" creationId="{32887E05-161D-30BC-6FED-B6D16A872DF3}"/>
          </ac:picMkLst>
        </pc:picChg>
        <pc:cxnChg chg="add mod">
          <ac:chgData name="Kefan Chen" userId="efc0740212d19fd3" providerId="LiveId" clId="{8D13FB51-002E-4D64-9935-0D3776F1FE82}" dt="2025-10-06T11:18:48.945" v="2152" actId="1035"/>
          <ac:cxnSpMkLst>
            <pc:docMk/>
            <pc:sldMk cId="1164129650" sldId="295"/>
            <ac:cxnSpMk id="9" creationId="{A383ED9D-5EFE-439A-F9D4-AF7B93B94DBD}"/>
          </ac:cxnSpMkLst>
        </pc:cxnChg>
      </pc:sldChg>
      <pc:sldChg chg="addSp delSp modSp add mod">
        <pc:chgData name="Kefan Chen" userId="efc0740212d19fd3" providerId="LiveId" clId="{8D13FB51-002E-4D64-9935-0D3776F1FE82}" dt="2025-10-06T14:18:58.488" v="2285" actId="207"/>
        <pc:sldMkLst>
          <pc:docMk/>
          <pc:sldMk cId="3556006600" sldId="296"/>
        </pc:sldMkLst>
        <pc:spChg chg="mod">
          <ac:chgData name="Kefan Chen" userId="efc0740212d19fd3" providerId="LiveId" clId="{8D13FB51-002E-4D64-9935-0D3776F1FE82}" dt="2025-10-06T07:49:35.531" v="1891" actId="20577"/>
          <ac:spMkLst>
            <pc:docMk/>
            <pc:sldMk cId="3556006600" sldId="296"/>
            <ac:spMk id="2" creationId="{054B21DB-AAEE-66AB-CE15-9FD270B56B94}"/>
          </ac:spMkLst>
        </pc:spChg>
        <pc:spChg chg="add mod">
          <ac:chgData name="Kefan Chen" userId="efc0740212d19fd3" providerId="LiveId" clId="{8D13FB51-002E-4D64-9935-0D3776F1FE82}" dt="2025-10-06T07:40:49.433" v="1788" actId="14100"/>
          <ac:spMkLst>
            <pc:docMk/>
            <pc:sldMk cId="3556006600" sldId="296"/>
            <ac:spMk id="3" creationId="{794EDD88-5F8C-B11C-E113-FF571D45A382}"/>
          </ac:spMkLst>
        </pc:spChg>
        <pc:spChg chg="mod">
          <ac:chgData name="Kefan Chen" userId="efc0740212d19fd3" providerId="LiveId" clId="{8D13FB51-002E-4D64-9935-0D3776F1FE82}" dt="2025-10-06T14:18:58.488" v="2285" actId="207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0-06T07:40:57.078" v="1791" actId="14100"/>
          <ac:spMkLst>
            <pc:docMk/>
            <pc:sldMk cId="3556006600" sldId="296"/>
            <ac:spMk id="6" creationId="{E61C5BD1-D298-236D-95FD-8CB89356FCA2}"/>
          </ac:spMkLst>
        </pc:spChg>
        <pc:spChg chg="mod">
          <ac:chgData name="Kefan Chen" userId="efc0740212d19fd3" providerId="LiveId" clId="{8D13FB51-002E-4D64-9935-0D3776F1FE82}" dt="2025-10-06T07:40:32.984" v="1785" actId="14100"/>
          <ac:spMkLst>
            <pc:docMk/>
            <pc:sldMk cId="3556006600" sldId="296"/>
            <ac:spMk id="7" creationId="{675E9CAF-4CD0-062B-2E87-1904D0C4265D}"/>
          </ac:spMkLst>
        </pc:spChg>
        <pc:picChg chg="del mod modCrop">
          <ac:chgData name="Kefan Chen" userId="efc0740212d19fd3" providerId="LiveId" clId="{8D13FB51-002E-4D64-9935-0D3776F1FE82}" dt="2025-10-06T14:18:18.324" v="2277" actId="478"/>
          <ac:picMkLst>
            <pc:docMk/>
            <pc:sldMk cId="3556006600" sldId="296"/>
            <ac:picMk id="5" creationId="{18D258D3-B2FE-9FEE-C928-BB2C2CB0E96A}"/>
          </ac:picMkLst>
        </pc:picChg>
        <pc:picChg chg="add mod ord modCrop">
          <ac:chgData name="Kefan Chen" userId="efc0740212d19fd3" providerId="LiveId" clId="{8D13FB51-002E-4D64-9935-0D3776F1FE82}" dt="2025-10-06T14:18:41.851" v="2284" actId="732"/>
          <ac:picMkLst>
            <pc:docMk/>
            <pc:sldMk cId="3556006600" sldId="296"/>
            <ac:picMk id="8" creationId="{BCA7EB06-A2A5-99B7-BB41-1C646AB6C433}"/>
          </ac:picMkLst>
        </pc:picChg>
      </pc:sldChg>
      <pc:sldChg chg="add del">
        <pc:chgData name="Kefan Chen" userId="efc0740212d19fd3" providerId="LiveId" clId="{8D13FB51-002E-4D64-9935-0D3776F1FE82}" dt="2025-10-06T07:39:46.798" v="1753"/>
        <pc:sldMkLst>
          <pc:docMk/>
          <pc:sldMk cId="3598013065" sldId="296"/>
        </pc:sldMkLst>
      </pc:sldChg>
      <pc:sldChg chg="addSp delSp modSp add mod">
        <pc:chgData name="Kefan Chen" userId="efc0740212d19fd3" providerId="LiveId" clId="{8D13FB51-002E-4D64-9935-0D3776F1FE82}" dt="2025-10-06T14:15:10.762" v="2245" actId="167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0-06T07:49:03.866" v="1881" actId="20577"/>
          <ac:spMkLst>
            <pc:docMk/>
            <pc:sldMk cId="3509585585" sldId="297"/>
            <ac:spMk id="2" creationId="{AD9DCCEE-24DA-8AE4-C504-1B05ECC60729}"/>
          </ac:spMkLst>
        </pc:spChg>
        <pc:spChg chg="mod">
          <ac:chgData name="Kefan Chen" userId="efc0740212d19fd3" providerId="LiveId" clId="{8D13FB51-002E-4D64-9935-0D3776F1FE82}" dt="2025-10-06T07:46:43.386" v="1856" actId="1076"/>
          <ac:spMkLst>
            <pc:docMk/>
            <pc:sldMk cId="3509585585" sldId="297"/>
            <ac:spMk id="3" creationId="{44740840-E53B-CEB0-454F-375B61AE9F6D}"/>
          </ac:spMkLst>
        </pc:spChg>
        <pc:spChg chg="mod">
          <ac:chgData name="Kefan Chen" userId="efc0740212d19fd3" providerId="LiveId" clId="{8D13FB51-002E-4D64-9935-0D3776F1FE82}" dt="2025-10-06T11:10:58.148" v="2068" actId="1076"/>
          <ac:spMkLst>
            <pc:docMk/>
            <pc:sldMk cId="3509585585" sldId="297"/>
            <ac:spMk id="4" creationId="{6ED5394C-760C-21DB-6EF7-E1A397EE29FE}"/>
          </ac:spMkLst>
        </pc:spChg>
        <pc:picChg chg="del">
          <ac:chgData name="Kefan Chen" userId="efc0740212d19fd3" providerId="LiveId" clId="{8D13FB51-002E-4D64-9935-0D3776F1FE82}" dt="2025-10-06T14:15:07.215" v="2241" actId="478"/>
          <ac:picMkLst>
            <pc:docMk/>
            <pc:sldMk cId="3509585585" sldId="297"/>
            <ac:picMk id="5" creationId="{85CE3957-2A32-DCFD-3DDF-4A363BBDB5E1}"/>
          </ac:picMkLst>
        </pc:picChg>
        <pc:picChg chg="add mod">
          <ac:chgData name="Kefan Chen" userId="efc0740212d19fd3" providerId="LiveId" clId="{8D13FB51-002E-4D64-9935-0D3776F1FE82}" dt="2025-10-06T11:09:10.572" v="2058" actId="1076"/>
          <ac:picMkLst>
            <pc:docMk/>
            <pc:sldMk cId="3509585585" sldId="297"/>
            <ac:picMk id="7" creationId="{A735197B-EA8B-3181-DCA8-E29FE0F87B22}"/>
          </ac:picMkLst>
        </pc:picChg>
        <pc:picChg chg="add mod">
          <ac:chgData name="Kefan Chen" userId="efc0740212d19fd3" providerId="LiveId" clId="{8D13FB51-002E-4D64-9935-0D3776F1FE82}" dt="2025-10-06T11:09:33.901" v="2063" actId="1076"/>
          <ac:picMkLst>
            <pc:docMk/>
            <pc:sldMk cId="3509585585" sldId="297"/>
            <ac:picMk id="9" creationId="{12B6746C-FD45-ADD1-02DC-4E8B8402A26F}"/>
          </ac:picMkLst>
        </pc:picChg>
        <pc:picChg chg="add mod">
          <ac:chgData name="Kefan Chen" userId="efc0740212d19fd3" providerId="LiveId" clId="{8D13FB51-002E-4D64-9935-0D3776F1FE82}" dt="2025-10-06T11:10:52.411" v="2067" actId="14100"/>
          <ac:picMkLst>
            <pc:docMk/>
            <pc:sldMk cId="3509585585" sldId="297"/>
            <ac:picMk id="11" creationId="{29892C5B-ED93-83AB-7D7F-EDC39AE4568B}"/>
          </ac:picMkLst>
        </pc:picChg>
        <pc:picChg chg="add mod">
          <ac:chgData name="Kefan Chen" userId="efc0740212d19fd3" providerId="LiveId" clId="{8D13FB51-002E-4D64-9935-0D3776F1FE82}" dt="2025-10-06T11:11:19.535" v="2073" actId="1076"/>
          <ac:picMkLst>
            <pc:docMk/>
            <pc:sldMk cId="3509585585" sldId="297"/>
            <ac:picMk id="13" creationId="{CC1E4FD7-3CCE-A3D3-B5C2-A436AF10D47A}"/>
          </ac:picMkLst>
        </pc:picChg>
        <pc:picChg chg="add mod ord">
          <ac:chgData name="Kefan Chen" userId="efc0740212d19fd3" providerId="LiveId" clId="{8D13FB51-002E-4D64-9935-0D3776F1FE82}" dt="2025-10-06T14:15:10.762" v="2245" actId="167"/>
          <ac:picMkLst>
            <pc:docMk/>
            <pc:sldMk cId="3509585585" sldId="297"/>
            <ac:picMk id="14" creationId="{C57E8AA8-4843-FDF3-FED9-861F2310613A}"/>
          </ac:picMkLst>
        </pc:picChg>
      </pc:sldChg>
      <pc:sldChg chg="addSp delSp modSp add mod">
        <pc:chgData name="Kefan Chen" userId="efc0740212d19fd3" providerId="LiveId" clId="{8D13FB51-002E-4D64-9935-0D3776F1FE82}" dt="2025-10-06T14:20:20.886" v="2339" actId="14100"/>
        <pc:sldMkLst>
          <pc:docMk/>
          <pc:sldMk cId="1341453610" sldId="298"/>
        </pc:sldMkLst>
        <pc:spChg chg="mod">
          <ac:chgData name="Kefan Chen" userId="efc0740212d19fd3" providerId="LiveId" clId="{8D13FB51-002E-4D64-9935-0D3776F1FE82}" dt="2025-10-06T14:20:20.886" v="2339" actId="14100"/>
          <ac:spMkLst>
            <pc:docMk/>
            <pc:sldMk cId="1341453610" sldId="298"/>
            <ac:spMk id="3" creationId="{A89241CD-02B0-B35C-064D-BF12C78E0B10}"/>
          </ac:spMkLst>
        </pc:spChg>
        <pc:spChg chg="mod">
          <ac:chgData name="Kefan Chen" userId="efc0740212d19fd3" providerId="LiveId" clId="{8D13FB51-002E-4D64-9935-0D3776F1FE82}" dt="2025-10-06T14:19:47.798" v="2328" actId="20577"/>
          <ac:spMkLst>
            <pc:docMk/>
            <pc:sldMk cId="1341453610" sldId="298"/>
            <ac:spMk id="4" creationId="{A3847B3F-E11F-934A-C3FF-E2117CC856E9}"/>
          </ac:spMkLst>
        </pc:spChg>
        <pc:spChg chg="add mod">
          <ac:chgData name="Kefan Chen" userId="efc0740212d19fd3" providerId="LiveId" clId="{8D13FB51-002E-4D64-9935-0D3776F1FE82}" dt="2025-10-06T14:20:06.701" v="2334" actId="14100"/>
          <ac:spMkLst>
            <pc:docMk/>
            <pc:sldMk cId="1341453610" sldId="298"/>
            <ac:spMk id="5" creationId="{4898CEA4-CEB2-5D29-4B31-7A25C1220A64}"/>
          </ac:spMkLst>
        </pc:spChg>
        <pc:spChg chg="del">
          <ac:chgData name="Kefan Chen" userId="efc0740212d19fd3" providerId="LiveId" clId="{8D13FB51-002E-4D64-9935-0D3776F1FE82}" dt="2025-10-06T14:20:16.712" v="2338" actId="478"/>
          <ac:spMkLst>
            <pc:docMk/>
            <pc:sldMk cId="1341453610" sldId="298"/>
            <ac:spMk id="6" creationId="{FD7AF285-CE14-9C90-D734-B6E319F47282}"/>
          </ac:spMkLst>
        </pc:spChg>
        <pc:spChg chg="del">
          <ac:chgData name="Kefan Chen" userId="efc0740212d19fd3" providerId="LiveId" clId="{8D13FB51-002E-4D64-9935-0D3776F1FE82}" dt="2025-10-06T14:20:15.416" v="2337" actId="478"/>
          <ac:spMkLst>
            <pc:docMk/>
            <pc:sldMk cId="1341453610" sldId="298"/>
            <ac:spMk id="7" creationId="{CE7DA92A-9C5D-1384-8218-9368B11971CC}"/>
          </ac:spMkLst>
        </pc:spChg>
        <pc:picChg chg="mod modCrop">
          <ac:chgData name="Kefan Chen" userId="efc0740212d19fd3" providerId="LiveId" clId="{8D13FB51-002E-4D64-9935-0D3776F1FE82}" dt="2025-10-06T14:19:18.248" v="2287" actId="732"/>
          <ac:picMkLst>
            <pc:docMk/>
            <pc:sldMk cId="1341453610" sldId="298"/>
            <ac:picMk id="8" creationId="{424C2389-F146-F429-A833-EDEC1A1878AF}"/>
          </ac:picMkLst>
        </pc:picChg>
      </pc:sldChg>
    </pc:docChg>
  </pc:docChgLst>
  <pc:docChgLst>
    <pc:chgData name="Kefan Chen" userId="efc0740212d19fd3" providerId="Windows Live" clId="Web-{E64C4DDE-1807-BEEE-7741-F7414B7A2F5F}"/>
    <pc:docChg chg="addSld modSld">
      <pc:chgData name="Kefan Chen" userId="efc0740212d19fd3" providerId="Windows Live" clId="Web-{E64C4DDE-1807-BEEE-7741-F7414B7A2F5F}" dt="2025-10-01T12:07:00.928" v="3" actId="20577"/>
      <pc:docMkLst>
        <pc:docMk/>
      </pc:docMkLst>
      <pc:sldChg chg="modSp new">
        <pc:chgData name="Kefan Chen" userId="efc0740212d19fd3" providerId="Windows Live" clId="Web-{E64C4DDE-1807-BEEE-7741-F7414B7A2F5F}" dt="2025-10-01T12:07:00.928" v="3" actId="20577"/>
        <pc:sldMkLst>
          <pc:docMk/>
          <pc:sldMk cId="4000231003" sldId="285"/>
        </pc:sldMkLst>
        <pc:spChg chg="mod">
          <ac:chgData name="Kefan Chen" userId="efc0740212d19fd3" providerId="Windows Live" clId="Web-{E64C4DDE-1807-BEEE-7741-F7414B7A2F5F}" dt="2025-10-01T12:07:00.928" v="3" actId="20577"/>
          <ac:spMkLst>
            <pc:docMk/>
            <pc:sldMk cId="4000231003" sldId="285"/>
            <ac:spMk id="2" creationId="{4D08C053-6D99-4779-2E92-7EAFFCA779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8C053-6D99-4779-2E92-7EAFFCA7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" y="-1459"/>
            <a:ext cx="10515600" cy="611736"/>
          </a:xfrm>
        </p:spPr>
        <p:txBody>
          <a:bodyPr>
            <a:normAutofit/>
          </a:bodyPr>
          <a:lstStyle/>
          <a:p>
            <a:r>
              <a:rPr lang="en-US" sz="2800" i="1" u="sng">
                <a:latin typeface="Verdana Pro Cond Black"/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 visual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 dirty="0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 dirty="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413E2-2F5A-08C9-AA61-779B6439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5249334" y="4544176"/>
            <a:ext cx="2184032" cy="651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7956-7E8B-9D53-09E5-A6EF2D0D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 dirty="0"/>
              <a:t>Average occupant count for BEE Hub on an average day. </a:t>
            </a:r>
            <a:r>
              <a:rPr lang="en-GB" altLang="zh-CN" sz="800" i="1" dirty="0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 dirty="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  <a:endParaRPr lang="en-US" sz="2800" i="1" u="sng" dirty="0">
              <a:latin typeface="Verdana Pro Cond Black"/>
            </a:endParaRP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655B7-BFFA-3655-BB56-1FBDABF37C1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>
                <a:latin typeface="Verdana Pro Cond Black"/>
              </a:rPr>
              <a:t>– Optimize control strategy, Create Dataset, Train surrogate model, Apply to physical case</a:t>
            </a:r>
            <a:endParaRPr lang="en-US" sz="2800" i="1" u="sng" dirty="0">
              <a:latin typeface="Verdana Pro Cond Black"/>
            </a:endParaRP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19CF3F-3D54-D58C-B580-63CABDDA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697" y="3332194"/>
            <a:ext cx="4529243" cy="1716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seats available)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Rhino </a:t>
            </a:r>
            <a:r>
              <a:rPr lang="en-US" altLang="zh-CN" sz="1500" dirty="0">
                <a:latin typeface="Georgia"/>
              </a:rPr>
              <a:t>space </a:t>
            </a:r>
            <a:r>
              <a:rPr lang="en-US" sz="1500" dirty="0">
                <a:latin typeface="Georgia"/>
              </a:rPr>
              <a:t>model </a:t>
            </a:r>
            <a:r>
              <a:rPr lang="en-US" altLang="zh-CN" sz="1500" dirty="0">
                <a:latin typeface="Georgia"/>
              </a:rPr>
              <a:t>of </a:t>
            </a:r>
            <a:r>
              <a:rPr lang="en-US" sz="1500" dirty="0">
                <a:latin typeface="Georgia"/>
              </a:rPr>
              <a:t>field case - </a:t>
            </a:r>
            <a:r>
              <a:rPr lang="en-SG" sz="1600" dirty="0">
                <a:latin typeface="Georgia"/>
              </a:rPr>
              <a:t>BCA MMV Living Lab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5D48AE-1582-4BB4-4C88-59B8054FACE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1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13" name="文本框 11">
            <a:extLst>
              <a:ext uri="{FF2B5EF4-FFF2-40B4-BE49-F238E27FC236}">
                <a16:creationId xmlns:a16="http://schemas.microsoft.com/office/drawing/2014/main" id="{20A3E3A0-82F1-BF01-D7B4-E4DD72F901CA}"/>
              </a:ext>
            </a:extLst>
          </p:cNvPr>
          <p:cNvSpPr txBox="1"/>
          <p:nvPr/>
        </p:nvSpPr>
        <p:spPr>
          <a:xfrm>
            <a:off x="6743700" y="5049078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 dirty="0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 dirty="0">
              <a:ea typeface="等线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BDCF67-ED7F-090B-B94A-254AB19F4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697" y="5477499"/>
            <a:ext cx="2140799" cy="1108775"/>
          </a:xfrm>
          <a:prstGeom prst="rect">
            <a:avLst/>
          </a:prstGeom>
        </p:spPr>
      </p:pic>
      <p:sp>
        <p:nvSpPr>
          <p:cNvPr id="17" name="文本框 11">
            <a:extLst>
              <a:ext uri="{FF2B5EF4-FFF2-40B4-BE49-F238E27FC236}">
                <a16:creationId xmlns:a16="http://schemas.microsoft.com/office/drawing/2014/main" id="{9E66E107-D193-630D-139F-6B017B81789F}"/>
              </a:ext>
            </a:extLst>
          </p:cNvPr>
          <p:cNvSpPr txBox="1"/>
          <p:nvPr/>
        </p:nvSpPr>
        <p:spPr>
          <a:xfrm>
            <a:off x="8969496" y="6453712"/>
            <a:ext cx="17781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 dirty="0">
                <a:latin typeface="Aptos Light"/>
                <a:ea typeface="等线"/>
              </a:rPr>
              <a:t>Screenshot from Rhino3d</a:t>
            </a:r>
            <a:endParaRPr lang="zh-CN" altLang="en-US" sz="800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DCCEE-24DA-8AE4-C504-1B05ECC6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PECS of light (luminaire)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Electric inputs - the type/power/luminance/layout of them (TBD)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5197B-EA8B-3181-DCA8-E29FE0F87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56" y="1271952"/>
            <a:ext cx="3466209" cy="144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6746C-FD45-ADD1-02DC-4E8B8402A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033" y="1271952"/>
            <a:ext cx="1347306" cy="1443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892C5B-ED93-83AB-7D7F-EDC39AE45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856" y="2784292"/>
            <a:ext cx="3466208" cy="1454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1E4FD7-3CCE-A3D3-B5C2-A436AF10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25" y="2886301"/>
            <a:ext cx="1180889" cy="14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85B8F-FCF9-41A0-4833-1BEEBDE7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 (TBD)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45D64-05D6-ACFB-D984-71BD263F9A89}"/>
              </a:ext>
            </a:extLst>
          </p:cNvPr>
          <p:cNvSpPr/>
          <p:nvPr/>
        </p:nvSpPr>
        <p:spPr>
          <a:xfrm>
            <a:off x="7421217" y="3101009"/>
            <a:ext cx="4227444" cy="25709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For GUANLI, test case </a:t>
            </a:r>
            <a:r>
              <a:rPr lang="en-SG" dirty="0" err="1"/>
              <a:t>img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EA640-3949-EFE1-6D2E-D7D38897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429000"/>
            <a:ext cx="4176919" cy="12618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(d) Optimization</a:t>
            </a:r>
          </a:p>
          <a:p>
            <a:pPr marL="0" indent="0">
              <a:buNone/>
            </a:pPr>
            <a:r>
              <a:rPr lang="en-GB" sz="1800" dirty="0">
                <a:latin typeface="Georgia"/>
              </a:rPr>
              <a:t>Find </a:t>
            </a:r>
            <a:r>
              <a:rPr lang="en-GB" sz="1800" i="1" dirty="0">
                <a:latin typeface="Georgia"/>
              </a:rPr>
              <a:t>x=[(b)] to optimise y=f(x)=[(c)] 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Galapagos Algorithm (TBD)</a:t>
            </a:r>
          </a:p>
        </p:txBody>
      </p:sp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EAFA6-A7CD-111C-5BE1-DD832104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0F77F-A896-3FF1-D24B-21BB104FADED}"/>
              </a:ext>
            </a:extLst>
          </p:cNvPr>
          <p:cNvSpPr/>
          <p:nvPr/>
        </p:nvSpPr>
        <p:spPr>
          <a:xfrm>
            <a:off x="7175315" y="4060596"/>
            <a:ext cx="4227444" cy="1656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For GUANLI, test </a:t>
            </a:r>
            <a:r>
              <a:rPr lang="en-SG" b="1" u="sng" dirty="0"/>
              <a:t>optimized</a:t>
            </a:r>
            <a:r>
              <a:rPr lang="en-SG" dirty="0"/>
              <a:t> case </a:t>
            </a:r>
            <a:r>
              <a:rPr lang="en-SG" dirty="0" err="1"/>
              <a:t>img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B21DB-AAEE-66AB-CE15-9FD270B5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" y="-1459"/>
            <a:ext cx="12189941" cy="1049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Exploratory Data Analysis &amp; Potential Method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776</Words>
  <Application>Microsoft Office PowerPoint</Application>
  <PresentationFormat>Widescreen</PresentationFormat>
  <Paragraphs>55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Problem Description</vt:lpstr>
      <vt:lpstr>PowerPoint Presentation</vt:lpstr>
      <vt:lpstr>PowerPoint Presentation</vt:lpstr>
      <vt:lpstr>PowerPoint Presentation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  <vt:lpstr>Exploratory Data Analysis &amp; Potential Method – Optimize control strategy, Create Dataset, Train surrogate model, Apply to physical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1</cp:revision>
  <dcterms:created xsi:type="dcterms:W3CDTF">2025-09-02T05:23:46Z</dcterms:created>
  <dcterms:modified xsi:type="dcterms:W3CDTF">2025-10-06T14:38:27Z</dcterms:modified>
</cp:coreProperties>
</file>